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01" r:id="rId2"/>
    <p:sldId id="285" r:id="rId3"/>
    <p:sldId id="310" r:id="rId4"/>
    <p:sldId id="401" r:id="rId5"/>
    <p:sldId id="345" r:id="rId6"/>
    <p:sldId id="407" r:id="rId7"/>
    <p:sldId id="319" r:id="rId8"/>
    <p:sldId id="343" r:id="rId9"/>
    <p:sldId id="397" r:id="rId10"/>
    <p:sldId id="398" r:id="rId11"/>
    <p:sldId id="340" r:id="rId12"/>
    <p:sldId id="337" r:id="rId13"/>
    <p:sldId id="442" r:id="rId14"/>
    <p:sldId id="341" r:id="rId15"/>
    <p:sldId id="358" r:id="rId16"/>
    <p:sldId id="418" r:id="rId17"/>
    <p:sldId id="364" r:id="rId18"/>
    <p:sldId id="365" r:id="rId19"/>
    <p:sldId id="408" r:id="rId20"/>
    <p:sldId id="415" r:id="rId21"/>
    <p:sldId id="424" r:id="rId22"/>
    <p:sldId id="416" r:id="rId23"/>
    <p:sldId id="443" r:id="rId24"/>
    <p:sldId id="460" r:id="rId25"/>
    <p:sldId id="463" r:id="rId26"/>
    <p:sldId id="462" r:id="rId27"/>
    <p:sldId id="461" r:id="rId28"/>
    <p:sldId id="417" r:id="rId29"/>
    <p:sldId id="419" r:id="rId30"/>
    <p:sldId id="420" r:id="rId31"/>
    <p:sldId id="421" r:id="rId32"/>
    <p:sldId id="422" r:id="rId33"/>
    <p:sldId id="449" r:id="rId34"/>
    <p:sldId id="423" r:id="rId35"/>
    <p:sldId id="450" r:id="rId36"/>
    <p:sldId id="444" r:id="rId37"/>
    <p:sldId id="413" r:id="rId38"/>
    <p:sldId id="428" r:id="rId39"/>
    <p:sldId id="429" r:id="rId40"/>
    <p:sldId id="431" r:id="rId41"/>
    <p:sldId id="451" r:id="rId42"/>
    <p:sldId id="452" r:id="rId43"/>
    <p:sldId id="464" r:id="rId44"/>
    <p:sldId id="384" r:id="rId45"/>
    <p:sldId id="396" r:id="rId46"/>
    <p:sldId id="425" r:id="rId47"/>
    <p:sldId id="437" r:id="rId48"/>
    <p:sldId id="433" r:id="rId49"/>
    <p:sldId id="434" r:id="rId50"/>
    <p:sldId id="435" r:id="rId51"/>
    <p:sldId id="436" r:id="rId52"/>
    <p:sldId id="349" r:id="rId53"/>
    <p:sldId id="386" r:id="rId54"/>
    <p:sldId id="388" r:id="rId55"/>
    <p:sldId id="457" r:id="rId56"/>
    <p:sldId id="458" r:id="rId57"/>
    <p:sldId id="390" r:id="rId58"/>
    <p:sldId id="459" r:id="rId59"/>
    <p:sldId id="389" r:id="rId60"/>
    <p:sldId id="392" r:id="rId61"/>
    <p:sldId id="456" r:id="rId62"/>
    <p:sldId id="454" r:id="rId63"/>
    <p:sldId id="399" r:id="rId64"/>
    <p:sldId id="323" r:id="rId65"/>
    <p:sldId id="465" r:id="rId6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9343" autoAdjust="0"/>
  </p:normalViewPr>
  <p:slideViewPr>
    <p:cSldViewPr>
      <p:cViewPr varScale="1">
        <p:scale>
          <a:sx n="114" d="100"/>
          <a:sy n="114" d="100"/>
        </p:scale>
        <p:origin x="-168" y="-9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txPr>
              <a:bodyPr/>
              <a:lstStyle/>
              <a:p>
                <a:pPr>
                  <a:defRPr>
                    <a:solidFill>
                      <a:schemeClr val="tx1"/>
                    </a:solidFill>
                  </a:defRPr>
                </a:pPr>
                <a:endParaRPr lang="zh-TW"/>
              </a:p>
            </c:txPr>
            <c:showLegendKey val="0"/>
            <c:showVal val="1"/>
            <c:showCatName val="0"/>
            <c:showSerName val="0"/>
            <c:showPercent val="0"/>
            <c:showBubbleSize val="0"/>
            <c:showLeaderLines val="0"/>
          </c:dLbls>
          <c:cat>
            <c:strRef>
              <c:f>Sheet1!$A$2:$A$10</c:f>
              <c:strCache>
                <c:ptCount val="8"/>
                <c:pt idx="0">
                  <c:v>2010</c:v>
                </c:pt>
                <c:pt idx="1">
                  <c:v>2011</c:v>
                </c:pt>
                <c:pt idx="2">
                  <c:v>2012</c:v>
                </c:pt>
                <c:pt idx="3">
                  <c:v>2013</c:v>
                </c:pt>
                <c:pt idx="4">
                  <c:v>2014</c:v>
                </c:pt>
                <c:pt idx="5">
                  <c:v>2015</c:v>
                </c:pt>
                <c:pt idx="6">
                  <c:v>2016</c:v>
                </c:pt>
                <c:pt idx="7">
                  <c:v>2020 (p)</c:v>
                </c:pt>
              </c:strCache>
            </c:strRef>
          </c:cat>
          <c:val>
            <c:numRef>
              <c:f>Sheet1!$B$2:$B$10</c:f>
              <c:numCache>
                <c:formatCode>General</c:formatCode>
                <c:ptCount val="9"/>
                <c:pt idx="0">
                  <c:v>57.0</c:v>
                </c:pt>
                <c:pt idx="1">
                  <c:v>70.0</c:v>
                </c:pt>
                <c:pt idx="2">
                  <c:v>84.0</c:v>
                </c:pt>
                <c:pt idx="3">
                  <c:v>98.0</c:v>
                </c:pt>
                <c:pt idx="4">
                  <c:v>117.0</c:v>
                </c:pt>
                <c:pt idx="5">
                  <c:v>128.0</c:v>
                </c:pt>
                <c:pt idx="6">
                  <c:v>135.0</c:v>
                </c:pt>
                <c:pt idx="7">
                  <c:v>234.0</c:v>
                </c:pt>
              </c:numCache>
            </c:numRef>
          </c:val>
        </c:ser>
        <c:ser>
          <c:idx val="1"/>
          <c:order val="1"/>
          <c:tx>
            <c:strRef>
              <c:f>Sheet1!$C$1</c:f>
              <c:strCache>
                <c:ptCount val="1"/>
                <c:pt idx="0">
                  <c:v>Column1</c:v>
                </c:pt>
              </c:strCache>
            </c:strRef>
          </c:tx>
          <c:invertIfNegative val="0"/>
          <c:cat>
            <c:strRef>
              <c:f>Sheet1!$A$2:$A$10</c:f>
              <c:strCache>
                <c:ptCount val="8"/>
                <c:pt idx="0">
                  <c:v>2010</c:v>
                </c:pt>
                <c:pt idx="1">
                  <c:v>2011</c:v>
                </c:pt>
                <c:pt idx="2">
                  <c:v>2012</c:v>
                </c:pt>
                <c:pt idx="3">
                  <c:v>2013</c:v>
                </c:pt>
                <c:pt idx="4">
                  <c:v>2014</c:v>
                </c:pt>
                <c:pt idx="5">
                  <c:v>2015</c:v>
                </c:pt>
                <c:pt idx="6">
                  <c:v>2016</c:v>
                </c:pt>
                <c:pt idx="7">
                  <c:v>2020 (p)</c:v>
                </c:pt>
              </c:strCache>
            </c:strRef>
          </c:cat>
          <c:val>
            <c:numRef>
              <c:f>Sheet1!$C$2:$C$10</c:f>
              <c:numCache>
                <c:formatCode>General</c:formatCode>
                <c:ptCount val="9"/>
              </c:numCache>
            </c:numRef>
          </c:val>
        </c:ser>
        <c:ser>
          <c:idx val="2"/>
          <c:order val="2"/>
          <c:tx>
            <c:strRef>
              <c:f>Sheet1!$D$1</c:f>
              <c:strCache>
                <c:ptCount val="1"/>
                <c:pt idx="0">
                  <c:v>Column2</c:v>
                </c:pt>
              </c:strCache>
            </c:strRef>
          </c:tx>
          <c:invertIfNegative val="0"/>
          <c:cat>
            <c:strRef>
              <c:f>Sheet1!$A$2:$A$10</c:f>
              <c:strCache>
                <c:ptCount val="8"/>
                <c:pt idx="0">
                  <c:v>2010</c:v>
                </c:pt>
                <c:pt idx="1">
                  <c:v>2011</c:v>
                </c:pt>
                <c:pt idx="2">
                  <c:v>2012</c:v>
                </c:pt>
                <c:pt idx="3">
                  <c:v>2013</c:v>
                </c:pt>
                <c:pt idx="4">
                  <c:v>2014</c:v>
                </c:pt>
                <c:pt idx="5">
                  <c:v>2015</c:v>
                </c:pt>
                <c:pt idx="6">
                  <c:v>2016</c:v>
                </c:pt>
                <c:pt idx="7">
                  <c:v>2020 (p)</c:v>
                </c:pt>
              </c:strCache>
            </c:strRef>
          </c:cat>
          <c:val>
            <c:numRef>
              <c:f>Sheet1!$D$2:$D$10</c:f>
              <c:numCache>
                <c:formatCode>General</c:formatCode>
                <c:ptCount val="9"/>
              </c:numCache>
            </c:numRef>
          </c:val>
        </c:ser>
        <c:dLbls>
          <c:showLegendKey val="0"/>
          <c:showVal val="1"/>
          <c:showCatName val="0"/>
          <c:showSerName val="0"/>
          <c:showPercent val="0"/>
          <c:showBubbleSize val="0"/>
        </c:dLbls>
        <c:gapWidth val="150"/>
        <c:axId val="-2135207864"/>
        <c:axId val="-2135191720"/>
      </c:barChart>
      <c:catAx>
        <c:axId val="-2135207864"/>
        <c:scaling>
          <c:orientation val="minMax"/>
        </c:scaling>
        <c:delete val="0"/>
        <c:axPos val="b"/>
        <c:numFmt formatCode="General" sourceLinked="1"/>
        <c:majorTickMark val="none"/>
        <c:minorTickMark val="none"/>
        <c:tickLblPos val="nextTo"/>
        <c:txPr>
          <a:bodyPr/>
          <a:lstStyle/>
          <a:p>
            <a:pPr>
              <a:defRPr>
                <a:solidFill>
                  <a:schemeClr val="tx1"/>
                </a:solidFill>
              </a:defRPr>
            </a:pPr>
            <a:endParaRPr lang="zh-TW"/>
          </a:p>
        </c:txPr>
        <c:crossAx val="-2135191720"/>
        <c:crosses val="autoZero"/>
        <c:auto val="1"/>
        <c:lblAlgn val="ctr"/>
        <c:lblOffset val="100"/>
        <c:noMultiLvlLbl val="0"/>
      </c:catAx>
      <c:valAx>
        <c:axId val="-2135191720"/>
        <c:scaling>
          <c:orientation val="minMax"/>
        </c:scaling>
        <c:delete val="1"/>
        <c:axPos val="l"/>
        <c:numFmt formatCode="General" sourceLinked="1"/>
        <c:majorTickMark val="none"/>
        <c:minorTickMark val="none"/>
        <c:tickLblPos val="nextTo"/>
        <c:crossAx val="-2135207864"/>
        <c:crosses val="autoZero"/>
        <c:crossBetween val="between"/>
      </c:valAx>
    </c:plotArea>
    <c:plotVisOnly val="1"/>
    <c:dispBlanksAs val="gap"/>
    <c:showDLblsOverMax val="0"/>
  </c:chart>
  <c:txPr>
    <a:bodyPr/>
    <a:lstStyle/>
    <a:p>
      <a:pPr>
        <a:defRPr sz="1800">
          <a:solidFill>
            <a:schemeClr val="bg1"/>
          </a:solidFill>
        </a:defRPr>
      </a:pPr>
      <a:endParaRPr lang="zh-TW"/>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numRef>
              <c:f>Sheet1!$A$2:$A$6</c:f>
              <c:numCache>
                <c:formatCode>General</c:formatCode>
                <c:ptCount val="5"/>
                <c:pt idx="0">
                  <c:v>2013.0</c:v>
                </c:pt>
                <c:pt idx="1">
                  <c:v>2014.0</c:v>
                </c:pt>
                <c:pt idx="2">
                  <c:v>2015.0</c:v>
                </c:pt>
                <c:pt idx="3">
                  <c:v>2016.0</c:v>
                </c:pt>
                <c:pt idx="4">
                  <c:v>2017.0</c:v>
                </c:pt>
              </c:numCache>
            </c:numRef>
          </c:cat>
          <c:val>
            <c:numRef>
              <c:f>Sheet1!$B$2:$B$6</c:f>
              <c:numCache>
                <c:formatCode>General</c:formatCode>
                <c:ptCount val="5"/>
                <c:pt idx="0">
                  <c:v>141908.0</c:v>
                </c:pt>
                <c:pt idx="1">
                  <c:v>152992.0</c:v>
                </c:pt>
                <c:pt idx="2">
                  <c:v>270022.0</c:v>
                </c:pt>
                <c:pt idx="3">
                  <c:v>372556.0</c:v>
                </c:pt>
                <c:pt idx="4">
                  <c:v>446731.0</c:v>
                </c:pt>
              </c:numCache>
            </c:numRef>
          </c:val>
        </c:ser>
        <c:ser>
          <c:idx val="1"/>
          <c:order val="1"/>
          <c:tx>
            <c:strRef>
              <c:f>Sheet1!$C$1</c:f>
              <c:strCache>
                <c:ptCount val="1"/>
                <c:pt idx="0">
                  <c:v>Column1</c:v>
                </c:pt>
              </c:strCache>
            </c:strRef>
          </c:tx>
          <c:invertIfNegative val="0"/>
          <c:cat>
            <c:numRef>
              <c:f>Sheet1!$A$2:$A$6</c:f>
              <c:numCache>
                <c:formatCode>General</c:formatCode>
                <c:ptCount val="5"/>
                <c:pt idx="0">
                  <c:v>2013.0</c:v>
                </c:pt>
                <c:pt idx="1">
                  <c:v>2014.0</c:v>
                </c:pt>
                <c:pt idx="2">
                  <c:v>2015.0</c:v>
                </c:pt>
                <c:pt idx="3">
                  <c:v>2016.0</c:v>
                </c:pt>
                <c:pt idx="4">
                  <c:v>2017.0</c:v>
                </c:pt>
              </c:numCache>
            </c:numRef>
          </c:cat>
          <c:val>
            <c:numRef>
              <c:f>Sheet1!$C$2:$C$6</c:f>
              <c:numCache>
                <c:formatCode>General</c:formatCode>
                <c:ptCount val="5"/>
              </c:numCache>
            </c:numRef>
          </c:val>
        </c:ser>
        <c:ser>
          <c:idx val="2"/>
          <c:order val="2"/>
          <c:tx>
            <c:strRef>
              <c:f>Sheet1!$D$1</c:f>
              <c:strCache>
                <c:ptCount val="1"/>
                <c:pt idx="0">
                  <c:v>Column2</c:v>
                </c:pt>
              </c:strCache>
            </c:strRef>
          </c:tx>
          <c:invertIfNegative val="0"/>
          <c:cat>
            <c:numRef>
              <c:f>Sheet1!$A$2:$A$6</c:f>
              <c:numCache>
                <c:formatCode>General</c:formatCode>
                <c:ptCount val="5"/>
                <c:pt idx="0">
                  <c:v>2013.0</c:v>
                </c:pt>
                <c:pt idx="1">
                  <c:v>2014.0</c:v>
                </c:pt>
                <c:pt idx="2">
                  <c:v>2015.0</c:v>
                </c:pt>
                <c:pt idx="3">
                  <c:v>2016.0</c:v>
                </c:pt>
                <c:pt idx="4">
                  <c:v>2017.0</c:v>
                </c:pt>
              </c:numCache>
            </c:numRef>
          </c:cat>
          <c:val>
            <c:numRef>
              <c:f>Sheet1!$D$2:$D$6</c:f>
              <c:numCache>
                <c:formatCode>General</c:formatCode>
                <c:ptCount val="5"/>
              </c:numCache>
            </c:numRef>
          </c:val>
        </c:ser>
        <c:dLbls>
          <c:showLegendKey val="0"/>
          <c:showVal val="0"/>
          <c:showCatName val="0"/>
          <c:showSerName val="0"/>
          <c:showPercent val="0"/>
          <c:showBubbleSize val="0"/>
        </c:dLbls>
        <c:gapWidth val="150"/>
        <c:axId val="-2135079192"/>
        <c:axId val="-2135076216"/>
      </c:barChart>
      <c:catAx>
        <c:axId val="-2135079192"/>
        <c:scaling>
          <c:orientation val="minMax"/>
        </c:scaling>
        <c:delete val="0"/>
        <c:axPos val="l"/>
        <c:numFmt formatCode="General" sourceLinked="1"/>
        <c:majorTickMark val="none"/>
        <c:minorTickMark val="none"/>
        <c:tickLblPos val="nextTo"/>
        <c:crossAx val="-2135076216"/>
        <c:crosses val="autoZero"/>
        <c:auto val="1"/>
        <c:lblAlgn val="ctr"/>
        <c:lblOffset val="100"/>
        <c:noMultiLvlLbl val="0"/>
      </c:catAx>
      <c:valAx>
        <c:axId val="-2135076216"/>
        <c:scaling>
          <c:orientation val="minMax"/>
        </c:scaling>
        <c:delete val="0"/>
        <c:axPos val="b"/>
        <c:majorGridlines/>
        <c:numFmt formatCode="General" sourceLinked="1"/>
        <c:majorTickMark val="none"/>
        <c:minorTickMark val="none"/>
        <c:tickLblPos val="nextTo"/>
        <c:crossAx val="-2135079192"/>
        <c:crosses val="autoZero"/>
        <c:crossBetween val="between"/>
      </c:valAx>
    </c:plotArea>
    <c:plotVisOnly val="1"/>
    <c:dispBlanksAs val="gap"/>
    <c:showDLblsOverMax val="0"/>
  </c:chart>
  <c:txPr>
    <a:bodyPr/>
    <a:lstStyle/>
    <a:p>
      <a:pPr>
        <a:defRPr sz="1800"/>
      </a:pPr>
      <a:endParaRPr lang="zh-TW"/>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0.90151</cdr:y>
    </cdr:from>
    <cdr:to>
      <cdr:x>0.09018</cdr:x>
      <cdr:y>1</cdr:y>
    </cdr:to>
    <cdr:sp macro="" textlink="">
      <cdr:nvSpPr>
        <cdr:cNvPr id="2" name="TextBox 1"/>
        <cdr:cNvSpPr txBox="1"/>
      </cdr:nvSpPr>
      <cdr:spPr>
        <a:xfrm xmlns:a="http://schemas.openxmlformats.org/drawingml/2006/main">
          <a:off x="0" y="4544094"/>
          <a:ext cx="1032443" cy="4964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TW" altLang="en-US" sz="16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0.83333</cdr:y>
    </cdr:from>
    <cdr:to>
      <cdr:x>0.09018</cdr:x>
      <cdr:y>0.93182</cdr:y>
    </cdr:to>
    <cdr:sp macro="" textlink="">
      <cdr:nvSpPr>
        <cdr:cNvPr id="2" name="TextBox 1"/>
        <cdr:cNvSpPr txBox="1"/>
      </cdr:nvSpPr>
      <cdr:spPr>
        <a:xfrm xmlns:a="http://schemas.openxmlformats.org/drawingml/2006/main">
          <a:off x="-621804" y="3960440"/>
          <a:ext cx="987040" cy="4680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TW" altLang="en-US" sz="16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17/03/19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a:t>
            </a:r>
            <a:r>
              <a:rPr lang="en-IN" baseline="0" dirty="0" smtClean="0"/>
              <a:t> am grateful to have this opportunity today to present some of my thoughts on Chinese and Norwegian cutlure and communication, and some further suggestion</a:t>
            </a:r>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3775542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50D06-6478-8E45-8B33-B586733AEFB8}" type="slidenum">
              <a:rPr lang="en-US" altLang="zh-TW"/>
              <a:pPr/>
              <a:t>18</a:t>
            </a:fld>
            <a:endParaRPr lang="en-US" altLang="zh-TW"/>
          </a:p>
        </p:txBody>
      </p:sp>
      <p:sp>
        <p:nvSpPr>
          <p:cNvPr id="1518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859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TW" sz="2400" dirty="0" smtClean="0"/>
              <a:t>Fish don’t know they’re in water. If you tried to explain it, they’d say, “Water? What’s water?”</a:t>
            </a:r>
            <a:r>
              <a:rPr kumimoji="1" lang="en-US" altLang="zh-TW" sz="2400" baseline="0" dirty="0" smtClean="0"/>
              <a:t> </a:t>
            </a:r>
            <a:r>
              <a:rPr kumimoji="1" lang="en-US" altLang="zh-TW" sz="2400" dirty="0" smtClean="0"/>
              <a:t>They’re so surrounded by it that it’s impossible to see. They can’t see it until they get outside of it.</a:t>
            </a:r>
            <a:r>
              <a:rPr kumimoji="1" lang="en-US" altLang="zh-TW" sz="2400" baseline="0" dirty="0" smtClean="0"/>
              <a:t> </a:t>
            </a:r>
            <a:r>
              <a:rPr kumimoji="1" lang="en-US" altLang="zh-TW" sz="2400" dirty="0" smtClean="0"/>
              <a:t>This is how culture is</a:t>
            </a:r>
            <a:r>
              <a:rPr kumimoji="1" lang="en-US" altLang="zh-TW" sz="2400" baseline="0" dirty="0" smtClean="0"/>
              <a:t> </a:t>
            </a:r>
            <a:r>
              <a:rPr kumimoji="1" lang="en-US" altLang="zh-TW" sz="2400" dirty="0" smtClean="0"/>
              <a:t>. We’re surrounded by people who think like us, so it’s impossible to see that what we think are universal truths are just our local culture. We can’t see it until we get outside of it.</a:t>
            </a:r>
            <a:endParaRPr kumimoji="1" lang="zh-TW" altLang="en-US" sz="2400"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20</a:t>
            </a:fld>
            <a:endParaRPr lang="en-US"/>
          </a:p>
        </p:txBody>
      </p:sp>
    </p:spTree>
    <p:extLst>
      <p:ext uri="{BB962C8B-B14F-4D97-AF65-F5344CB8AC3E}">
        <p14:creationId xmlns:p14="http://schemas.microsoft.com/office/powerpoint/2010/main" val="2375509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22</a:t>
            </a:fld>
            <a:endParaRPr lang="en-US"/>
          </a:p>
        </p:txBody>
      </p:sp>
    </p:spTree>
    <p:extLst>
      <p:ext uri="{BB962C8B-B14F-4D97-AF65-F5344CB8AC3E}">
        <p14:creationId xmlns:p14="http://schemas.microsoft.com/office/powerpoint/2010/main" val="311785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r"/>
            <a:fld id="{8157ACAE-DE4A-1A49-9086-757CE80EBA67}" type="slidenum">
              <a:rPr lang="nl-NL" sz="1200">
                <a:solidFill>
                  <a:schemeClr val="tx1"/>
                </a:solidFill>
                <a:latin typeface="Times New Roman" charset="0"/>
              </a:rPr>
              <a:pPr algn="r"/>
              <a:t>23</a:t>
            </a:fld>
            <a:endParaRPr lang="nl-NL" sz="1200">
              <a:solidFill>
                <a:schemeClr val="tx1"/>
              </a:solidFill>
              <a:latin typeface="Times New Roman"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GB" sz="1800">
                <a:latin typeface="Calibri" charset="0"/>
                <a:ea typeface="MS PGothic" charset="0"/>
              </a:rPr>
              <a:t> </a:t>
            </a:r>
            <a:endParaRPr lang="nl-NL" sz="1800">
              <a:latin typeface="Calibri"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r"/>
            <a:fld id="{8157ACAE-DE4A-1A49-9086-757CE80EBA67}" type="slidenum">
              <a:rPr lang="nl-NL" sz="1200">
                <a:solidFill>
                  <a:schemeClr val="tx1"/>
                </a:solidFill>
                <a:latin typeface="Times New Roman" charset="0"/>
              </a:rPr>
              <a:pPr algn="r"/>
              <a:t>24</a:t>
            </a:fld>
            <a:endParaRPr lang="nl-NL" sz="1200">
              <a:solidFill>
                <a:schemeClr val="tx1"/>
              </a:solidFill>
              <a:latin typeface="Times New Roman"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US" altLang="zh-TW" sz="1600" kern="1200" dirty="0" smtClean="0">
                <a:solidFill>
                  <a:schemeClr val="tx1"/>
                </a:solidFill>
                <a:effectLst/>
                <a:latin typeface="+mn-lt"/>
                <a:ea typeface="+mn-ea"/>
                <a:cs typeface="+mn-cs"/>
              </a:rPr>
              <a:t>The first layer around the core is described as rituals. A ritual can be the way of personal hygiene (most Chinese shower in the evening, Norwegians in the morning). Norwegian people like to shake hands firmly, while Chinese do this softly. These rituals are changing slowly. </a:t>
            </a:r>
            <a:endParaRPr lang="nl-NL" sz="1800" dirty="0">
              <a:latin typeface="Calibri"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r"/>
            <a:fld id="{8157ACAE-DE4A-1A49-9086-757CE80EBA67}" type="slidenum">
              <a:rPr lang="nl-NL" sz="1200">
                <a:solidFill>
                  <a:schemeClr val="tx1"/>
                </a:solidFill>
                <a:latin typeface="Times New Roman" charset="0"/>
              </a:rPr>
              <a:pPr algn="r"/>
              <a:t>25</a:t>
            </a:fld>
            <a:endParaRPr lang="nl-NL" sz="1200">
              <a:solidFill>
                <a:schemeClr val="tx1"/>
              </a:solidFill>
              <a:latin typeface="Times New Roman"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kern="1200" dirty="0" smtClean="0">
                <a:solidFill>
                  <a:schemeClr val="tx1"/>
                </a:solidFill>
                <a:effectLst/>
                <a:latin typeface="+mn-lt"/>
                <a:ea typeface="+mn-ea"/>
                <a:cs typeface="+mn-cs"/>
              </a:rPr>
              <a:t>The second layer around the core is „heroes“. A hero can be a real or a fictive person, but has influence on the culture. An example in Chinese culture is Confucius and the book Analects (</a:t>
            </a:r>
            <a:r>
              <a:rPr lang="zh-CN" altLang="zh-TW" sz="1600" kern="1200" dirty="0" smtClean="0">
                <a:solidFill>
                  <a:schemeClr val="tx1"/>
                </a:solidFill>
                <a:effectLst/>
                <a:latin typeface="+mn-lt"/>
                <a:ea typeface="+mn-ea"/>
                <a:cs typeface="+mn-cs"/>
              </a:rPr>
              <a:t>论语</a:t>
            </a:r>
            <a:r>
              <a:rPr lang="en-US" altLang="zh-TW" sz="1600" kern="1200" dirty="0" smtClean="0">
                <a:solidFill>
                  <a:schemeClr val="tx1"/>
                </a:solidFill>
                <a:effectLst/>
                <a:latin typeface="+mn-lt"/>
                <a:ea typeface="+mn-ea"/>
                <a:cs typeface="+mn-cs"/>
              </a:rPr>
              <a:t>). Since this book was published, many people in Chinese culture world developed an emphasis on learning. It also can be national heroes, photo-models or scientists – all people, who play a role-model in that society, for example. Here Jack Ma and Roald Amundsen.</a:t>
            </a:r>
          </a:p>
          <a:p>
            <a:pPr defTabSz="914400"/>
            <a:endParaRPr lang="nl-NL" sz="1800" dirty="0">
              <a:latin typeface="Calibri"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r"/>
            <a:fld id="{8157ACAE-DE4A-1A49-9086-757CE80EBA67}" type="slidenum">
              <a:rPr lang="nl-NL" sz="1200">
                <a:solidFill>
                  <a:schemeClr val="tx1"/>
                </a:solidFill>
                <a:latin typeface="Times New Roman" charset="0"/>
              </a:rPr>
              <a:pPr algn="r"/>
              <a:t>26</a:t>
            </a:fld>
            <a:endParaRPr lang="nl-NL" sz="1200">
              <a:solidFill>
                <a:schemeClr val="tx1"/>
              </a:solidFill>
              <a:latin typeface="Times New Roman"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charset="0"/>
                <a:ea typeface="MS PGothic" charset="0"/>
              </a:rPr>
              <a:t> </a:t>
            </a:r>
            <a:r>
              <a:rPr lang="en-US" altLang="zh-TW" sz="1600" kern="1200" dirty="0" smtClean="0">
                <a:solidFill>
                  <a:schemeClr val="tx1"/>
                </a:solidFill>
                <a:effectLst/>
                <a:latin typeface="+mn-lt"/>
                <a:ea typeface="+mn-ea"/>
                <a:cs typeface="+mn-cs"/>
              </a:rPr>
              <a:t>The third layer is about the symbols. Nowadays most symbols appear as brands like Gucci, Tesla or Louis Vuitton. Those symbols usually move according to the momentary fashion. </a:t>
            </a:r>
          </a:p>
          <a:p>
            <a:pPr defTabSz="914400"/>
            <a:endParaRPr lang="nl-NL" sz="1800" dirty="0">
              <a:latin typeface="Calibri"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r"/>
            <a:fld id="{8157ACAE-DE4A-1A49-9086-757CE80EBA67}" type="slidenum">
              <a:rPr lang="nl-NL" sz="1200">
                <a:solidFill>
                  <a:schemeClr val="tx1"/>
                </a:solidFill>
                <a:latin typeface="Times New Roman" charset="0"/>
              </a:rPr>
              <a:pPr algn="r"/>
              <a:t>27</a:t>
            </a:fld>
            <a:endParaRPr lang="nl-NL" sz="1200">
              <a:solidFill>
                <a:schemeClr val="tx1"/>
              </a:solidFill>
              <a:latin typeface="Times New Roman"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1600" kern="1200" dirty="0" smtClean="0">
                <a:solidFill>
                  <a:schemeClr val="tx1"/>
                </a:solidFill>
                <a:effectLst/>
                <a:latin typeface="+mn-lt"/>
                <a:ea typeface="+mn-ea"/>
                <a:cs typeface="+mn-cs"/>
              </a:rPr>
              <a:t>The core of the onion is big, and one cannot cut it ways. In other words are values creating symbol, heroes and rituals. The hardware or actions that are symbols, values and values can change, but the software in the culture mostly remains the same. </a:t>
            </a:r>
            <a:r>
              <a:rPr lang="en-US" altLang="zh-TW" sz="1600" kern="1200" baseline="0" dirty="0" smtClean="0">
                <a:solidFill>
                  <a:schemeClr val="tx1"/>
                </a:solidFill>
                <a:effectLst/>
                <a:latin typeface="+mn-lt"/>
                <a:ea typeface="+mn-ea"/>
                <a:cs typeface="+mn-cs"/>
              </a:rPr>
              <a:t> </a:t>
            </a:r>
            <a:r>
              <a:rPr lang="en-US" altLang="zh-TW" sz="1600" kern="1200" dirty="0" smtClean="0">
                <a:solidFill>
                  <a:schemeClr val="tx1"/>
                </a:solidFill>
                <a:effectLst/>
                <a:latin typeface="+mn-lt"/>
                <a:ea typeface="+mn-ea"/>
                <a:cs typeface="+mn-cs"/>
              </a:rPr>
              <a:t>Therefore it is still interesting to learn about from history. Even if something seems to be outdated, it still can subconsciously play a role in a modern society.</a:t>
            </a:r>
            <a:r>
              <a:rPr lang="en-US" altLang="zh-TW" dirty="0" smtClean="0">
                <a:effectLst/>
              </a:rPr>
              <a:t> </a:t>
            </a:r>
            <a:endParaRPr lang="nl-NL" sz="1800" dirty="0">
              <a:latin typeface="Calibri" charset="0"/>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a:p>
          <a:p>
            <a:r>
              <a:rPr kumimoji="1" lang="zh-TW" altLang="en-US"/>
              <a:t>----- Meeting Notes (16/03/19 14:36) -----</a:t>
            </a:r>
          </a:p>
          <a:p>
            <a:r>
              <a:rPr kumimoji="1" lang="zh-TW" altLang="en-US"/>
              <a:t>Cultures differ in the extent to which they use context and situation for the interpretation of a message </a:t>
            </a:r>
          </a:p>
          <a:p>
            <a:endParaRPr kumimoji="1" lang="zh-TW" altLang="en-US"/>
          </a:p>
          <a:p>
            <a:r>
              <a:rPr kumimoji="1" lang="zh-TW" altLang="en-US"/>
              <a:t>	</a:t>
            </a:r>
          </a:p>
          <a:p>
            <a:endParaRPr kumimoji="1" lang="zh-TW" altLang="en-US"/>
          </a:p>
          <a:p>
            <a:r>
              <a:rPr kumimoji="1" lang="zh-TW" altLang="en-US"/>
              <a:t>In high-context cultures, most of the meaning of a message is deduced from the context in which the words occur, for example non-verbal communication, and the setting of the communication</a:t>
            </a:r>
          </a:p>
          <a:p>
            <a:endParaRPr kumimoji="1" lang="zh-TW" altLang="en-US"/>
          </a:p>
          <a:p>
            <a:r>
              <a:rPr kumimoji="1" lang="zh-TW" altLang="en-US"/>
              <a:t>  	</a:t>
            </a:r>
          </a:p>
          <a:p>
            <a:endParaRPr kumimoji="1" lang="zh-TW" altLang="en-US"/>
          </a:p>
          <a:p>
            <a:r>
              <a:rPr kumimoji="1" lang="zh-TW" altLang="en-US"/>
              <a:t>In low-context cultures, the meaning of a message is primarily deduced from the words</a:t>
            </a:r>
          </a:p>
          <a:p>
            <a:endParaRPr kumimoji="1" lang="zh-TW" altLang="en-US"/>
          </a:p>
          <a:p>
            <a:endParaRPr kumimoji="1" lang="zh-TW" altLang="en-US"/>
          </a:p>
        </p:txBody>
      </p:sp>
      <p:sp>
        <p:nvSpPr>
          <p:cNvPr id="4" name="Slide Number Placeholder 3"/>
          <p:cNvSpPr>
            <a:spLocks noGrp="1"/>
          </p:cNvSpPr>
          <p:nvPr>
            <p:ph type="sldNum" sz="quarter" idx="10"/>
          </p:nvPr>
        </p:nvSpPr>
        <p:spPr/>
        <p:txBody>
          <a:bodyPr/>
          <a:lstStyle/>
          <a:p>
            <a:fld id="{CA2D21D1-52E2-420B-B491-CFF6D7BB79FB}" type="slidenum">
              <a:rPr lang="en-US" smtClean="0"/>
              <a:pPr/>
              <a:t>28</a:t>
            </a:fld>
            <a:endParaRPr lang="en-US"/>
          </a:p>
        </p:txBody>
      </p:sp>
    </p:spTree>
    <p:extLst>
      <p:ext uri="{BB962C8B-B14F-4D97-AF65-F5344CB8AC3E}">
        <p14:creationId xmlns:p14="http://schemas.microsoft.com/office/powerpoint/2010/main" val="194496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a:p>
          <a:p>
            <a:r>
              <a:rPr kumimoji="1" lang="zh-TW" altLang="en-US"/>
              <a:t>----- Meeting Notes (16/03/19 13:07) -----</a:t>
            </a:r>
          </a:p>
          <a:p>
            <a:r>
              <a:rPr kumimoji="1" lang="zh-TW" altLang="en-US"/>
              <a:t>Here he describes the so-called “Law of Jante,” all expressive of variations on a single theme and usually referred to as a homogeneous unit: You are not to think you're anyone special or that you're better than us. </a:t>
            </a:r>
          </a:p>
          <a:p>
            <a:endParaRPr kumimoji="1" lang="zh-TW" altLang="en-US"/>
          </a:p>
          <a:p>
            <a:r>
              <a:rPr kumimoji="1" lang="zh-TW" altLang="en-US"/>
              <a:t>The Janters who transgress this unwritten 'law' are regarded with suspicion and some hostility, as it goes against the town's communal desire to preserve harmony, social stability and uniformity. </a:t>
            </a:r>
          </a:p>
          <a:p>
            <a:endParaRPr kumimoji="1" lang="zh-TW" altLang="en-US"/>
          </a:p>
          <a:p>
            <a:r>
              <a:rPr kumimoji="1" lang="zh-TW" altLang="en-US"/>
              <a:t>Sandemose wrote about the working class in the town of Jante, a group of people of the same social position. He was seeking to formulate and describe attitudes that had been part of the Danish and Norwegian psyche for centuries. </a:t>
            </a:r>
          </a:p>
        </p:txBody>
      </p:sp>
      <p:sp>
        <p:nvSpPr>
          <p:cNvPr id="4" name="Slide Number Placeholder 3"/>
          <p:cNvSpPr>
            <a:spLocks noGrp="1"/>
          </p:cNvSpPr>
          <p:nvPr>
            <p:ph type="sldNum" sz="quarter" idx="10"/>
          </p:nvPr>
        </p:nvSpPr>
        <p:spPr/>
        <p:txBody>
          <a:bodyPr/>
          <a:lstStyle/>
          <a:p>
            <a:fld id="{CA2D21D1-52E2-420B-B491-CFF6D7BB79FB}" type="slidenum">
              <a:rPr lang="en-US" smtClean="0"/>
              <a:pPr/>
              <a:t>30</a:t>
            </a:fld>
            <a:endParaRPr lang="en-US"/>
          </a:p>
        </p:txBody>
      </p:sp>
    </p:spTree>
    <p:extLst>
      <p:ext uri="{BB962C8B-B14F-4D97-AF65-F5344CB8AC3E}">
        <p14:creationId xmlns:p14="http://schemas.microsoft.com/office/powerpoint/2010/main" val="201100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https://www.freepik.com/free-photo/happy-co-workers-close-to-the-window_866124.htm#term=businessman&amp;page=1&amp;position=18</a:t>
            </a:r>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4141006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600" b="1" kern="1200" dirty="0" smtClean="0">
                <a:solidFill>
                  <a:schemeClr val="tx1"/>
                </a:solidFill>
                <a:effectLst/>
                <a:latin typeface="+mn-lt"/>
                <a:ea typeface="+mn-ea"/>
                <a:cs typeface="+mn-cs"/>
              </a:rPr>
              <a:t>中国的经济发展已经带给挪威工业巨大的机会和潜力</a:t>
            </a:r>
            <a:endParaRPr lang="en-US" altLang="zh-TW"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2D21D1-52E2-420B-B491-CFF6D7BB79FB}" type="slidenum">
              <a:rPr lang="en-US" smtClean="0"/>
              <a:pPr/>
              <a:t>38</a:t>
            </a:fld>
            <a:endParaRPr lang="en-US"/>
          </a:p>
        </p:txBody>
      </p:sp>
    </p:spTree>
    <p:extLst>
      <p:ext uri="{BB962C8B-B14F-4D97-AF65-F5344CB8AC3E}">
        <p14:creationId xmlns:p14="http://schemas.microsoft.com/office/powerpoint/2010/main" val="3796190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CN" altLang="en-US" sz="1800" b="1" dirty="0" smtClean="0"/>
              <a:t>我们与中国商业交流带给挪威人一个自我要求</a:t>
            </a:r>
            <a:r>
              <a:rPr lang="nb-NO" altLang="zh-TW" sz="1800" b="1" dirty="0" smtClean="0"/>
              <a:t> </a:t>
            </a:r>
          </a:p>
          <a:p>
            <a:pPr algn="ctr"/>
            <a:endParaRPr lang="nb-NO" altLang="zh-TW" sz="1600" b="1" dirty="0" smtClean="0"/>
          </a:p>
          <a:p>
            <a:pPr algn="l"/>
            <a:r>
              <a:rPr lang="zh-CN" altLang="en-US" sz="1600" dirty="0" smtClean="0"/>
              <a:t>当我们与中国人沟通时，为了避免不必要的误会，必须充分的了解中国文化</a:t>
            </a:r>
            <a:r>
              <a:rPr lang="nb-NO" altLang="zh-TW" sz="1600" dirty="0" smtClean="0"/>
              <a:t> </a:t>
            </a:r>
            <a:endParaRPr kumimoji="1" lang="nb-NO" altLang="zh-TW" sz="1600" dirty="0" smtClean="0"/>
          </a:p>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39</a:t>
            </a:fld>
            <a:endParaRPr lang="en-US"/>
          </a:p>
        </p:txBody>
      </p:sp>
    </p:spTree>
    <p:extLst>
      <p:ext uri="{BB962C8B-B14F-4D97-AF65-F5344CB8AC3E}">
        <p14:creationId xmlns:p14="http://schemas.microsoft.com/office/powerpoint/2010/main" val="3796190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a:p>
          <a:p>
            <a:r>
              <a:rPr kumimoji="1" lang="zh-TW" altLang="en-US"/>
              <a:t>----- Meeting Notes (16/03/19 13:27) -----</a:t>
            </a:r>
          </a:p>
          <a:p>
            <a:r>
              <a:rPr kumimoji="1" lang="zh-TW" altLang="en-US"/>
              <a:t>This way of trusting is often built through business cooperation. We work together, do our job in a good way, and show through our job that one can be trusted, is kind, consistent, intelligent and transparent. The final result of this is that other people trust us.</a:t>
            </a:r>
          </a:p>
          <a:p>
            <a:endParaRPr kumimoji="1" lang="zh-TW" altLang="en-US"/>
          </a:p>
          <a:p>
            <a:endParaRPr kumimoji="1" lang="zh-TW" altLang="en-US"/>
          </a:p>
          <a:p>
            <a:endParaRPr kumimoji="1" lang="zh-TW" altLang="en-US"/>
          </a:p>
        </p:txBody>
      </p:sp>
      <p:sp>
        <p:nvSpPr>
          <p:cNvPr id="4" name="Slide Number Placeholder 3"/>
          <p:cNvSpPr>
            <a:spLocks noGrp="1"/>
          </p:cNvSpPr>
          <p:nvPr>
            <p:ph type="sldNum" sz="quarter" idx="10"/>
          </p:nvPr>
        </p:nvSpPr>
        <p:spPr/>
        <p:txBody>
          <a:bodyPr/>
          <a:lstStyle/>
          <a:p>
            <a:fld id="{CA2D21D1-52E2-420B-B491-CFF6D7BB79FB}" type="slidenum">
              <a:rPr lang="en-US" smtClean="0"/>
              <a:pPr/>
              <a:t>41</a:t>
            </a:fld>
            <a:endParaRPr lang="en-US"/>
          </a:p>
        </p:txBody>
      </p:sp>
    </p:spTree>
    <p:extLst>
      <p:ext uri="{BB962C8B-B14F-4D97-AF65-F5344CB8AC3E}">
        <p14:creationId xmlns:p14="http://schemas.microsoft.com/office/powerpoint/2010/main" val="162483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600" kern="1200" dirty="0" smtClean="0">
                <a:solidFill>
                  <a:schemeClr val="tx1"/>
                </a:solidFill>
                <a:effectLst/>
                <a:latin typeface="+mn-lt"/>
                <a:ea typeface="+mn-ea"/>
                <a:cs typeface="+mn-cs"/>
              </a:rPr>
              <a:t>If we look at Chinese culture, we find that in Chinese philosophy there is a strong emphasis on relations. Chinese philosophy has to a large degree emphasized relationships and a holistic view. Daoism, Buddhism and Confucianism all stress harmony, where all elements in the universe are seen independent. For example Yin and Yang (dark and light) describes how different powers are connected and interdependent. This view on relations can describe the Chinese view on humans, with a strong focus on having relations. </a:t>
            </a:r>
            <a:endParaRPr kumimoji="1" lang="zh-TW" alt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42</a:t>
            </a:fld>
            <a:endParaRPr lang="en-US"/>
          </a:p>
        </p:txBody>
      </p:sp>
    </p:spTree>
    <p:extLst>
      <p:ext uri="{BB962C8B-B14F-4D97-AF65-F5344CB8AC3E}">
        <p14:creationId xmlns:p14="http://schemas.microsoft.com/office/powerpoint/2010/main" val="2748594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45</a:t>
            </a:fld>
            <a:endParaRPr lang="en-US"/>
          </a:p>
        </p:txBody>
      </p:sp>
    </p:spTree>
    <p:extLst>
      <p:ext uri="{BB962C8B-B14F-4D97-AF65-F5344CB8AC3E}">
        <p14:creationId xmlns:p14="http://schemas.microsoft.com/office/powerpoint/2010/main" val="3968334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nb-NO" altLang="zh-TW" dirty="0" smtClean="0"/>
              <a:t>The</a:t>
            </a:r>
            <a:r>
              <a:rPr kumimoji="1" lang="nb-NO" altLang="zh-TW" baseline="0" dirty="0" smtClean="0"/>
              <a:t> goal is not to </a:t>
            </a:r>
            <a:r>
              <a:rPr kumimoji="1" lang="nb-NO" altLang="zh-TW" baseline="0" dirty="0" err="1" smtClean="0"/>
              <a:t>learn</a:t>
            </a:r>
            <a:r>
              <a:rPr kumimoji="1" lang="nb-NO" altLang="zh-TW" baseline="0" dirty="0" smtClean="0"/>
              <a:t> Norwegian, </a:t>
            </a:r>
            <a:r>
              <a:rPr kumimoji="1" lang="nb-NO" altLang="zh-TW" baseline="0" dirty="0" err="1" smtClean="0"/>
              <a:t>but</a:t>
            </a:r>
            <a:r>
              <a:rPr kumimoji="1" lang="nb-NO" altLang="zh-TW" baseline="0" dirty="0" smtClean="0"/>
              <a:t> to </a:t>
            </a:r>
            <a:r>
              <a:rPr kumimoji="1" lang="nb-NO" altLang="zh-TW" baseline="0" dirty="0" err="1" smtClean="0"/>
              <a:t>learn</a:t>
            </a:r>
            <a:r>
              <a:rPr kumimoji="1" lang="nb-NO" altLang="zh-TW" baseline="0" dirty="0" smtClean="0"/>
              <a:t> to </a:t>
            </a:r>
            <a:r>
              <a:rPr kumimoji="1" lang="nb-NO" altLang="zh-TW" baseline="0" dirty="0" err="1" smtClean="0"/>
              <a:t>speak</a:t>
            </a:r>
            <a:r>
              <a:rPr kumimoji="1" lang="nb-NO" altLang="zh-TW" baseline="0" dirty="0" smtClean="0"/>
              <a:t> Norwegian in a </a:t>
            </a:r>
            <a:r>
              <a:rPr kumimoji="1" lang="nb-NO" altLang="zh-TW" baseline="0" dirty="0" err="1" smtClean="0"/>
              <a:t>way</a:t>
            </a:r>
            <a:r>
              <a:rPr kumimoji="1" lang="nb-NO" altLang="zh-TW" baseline="0" dirty="0" smtClean="0"/>
              <a:t> </a:t>
            </a:r>
            <a:r>
              <a:rPr kumimoji="1" lang="nb-NO" altLang="zh-TW" baseline="0" dirty="0" err="1" smtClean="0"/>
              <a:t>that</a:t>
            </a:r>
            <a:r>
              <a:rPr kumimoji="1" lang="nb-NO" altLang="zh-TW" baseline="0" dirty="0" smtClean="0"/>
              <a:t> Norwegians </a:t>
            </a:r>
            <a:r>
              <a:rPr kumimoji="1" lang="nb-NO" altLang="zh-TW" baseline="0" dirty="0" err="1" smtClean="0"/>
              <a:t>feel</a:t>
            </a:r>
            <a:r>
              <a:rPr kumimoji="1" lang="nb-NO" altLang="zh-TW" baseline="0" dirty="0" smtClean="0"/>
              <a:t> </a:t>
            </a:r>
            <a:r>
              <a:rPr kumimoji="1" lang="nb-NO" altLang="zh-TW" baseline="0" dirty="0" err="1" smtClean="0"/>
              <a:t>comfortable</a:t>
            </a:r>
            <a:r>
              <a:rPr kumimoji="1" lang="nb-NO" altLang="zh-TW" baseline="0" dirty="0" smtClean="0"/>
              <a:t> </a:t>
            </a:r>
            <a:r>
              <a:rPr kumimoji="1" lang="nb-NO" altLang="zh-TW" baseline="0" dirty="0" err="1" smtClean="0"/>
              <a:t>with</a:t>
            </a:r>
            <a:endParaRPr kumimoji="1" lang="zh-TW" alt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60</a:t>
            </a:fld>
            <a:endParaRPr lang="en-US"/>
          </a:p>
        </p:txBody>
      </p:sp>
    </p:spTree>
    <p:extLst>
      <p:ext uri="{BB962C8B-B14F-4D97-AF65-F5344CB8AC3E}">
        <p14:creationId xmlns:p14="http://schemas.microsoft.com/office/powerpoint/2010/main" val="748432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altLang="zh-TW" dirty="0" err="1" smtClean="0"/>
              <a:t>Dugnad</a:t>
            </a:r>
            <a:r>
              <a:rPr kumimoji="1" lang="zh-CN" altLang="en-US" dirty="0" smtClean="0"/>
              <a:t>的愿意是帮助或支持，是挪威重视平等的社会很重要，是一个很好的练习挪威语的场合</a:t>
            </a:r>
            <a:r>
              <a:rPr kumimoji="1" lang="en-GB" altLang="zh-TW" baseline="0" dirty="0" smtClean="0"/>
              <a:t> </a:t>
            </a:r>
            <a:endParaRPr kumimoji="1" lang="zh-TW" alt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61</a:t>
            </a:fld>
            <a:endParaRPr lang="en-US"/>
          </a:p>
        </p:txBody>
      </p:sp>
    </p:spTree>
    <p:extLst>
      <p:ext uri="{BB962C8B-B14F-4D97-AF65-F5344CB8AC3E}">
        <p14:creationId xmlns:p14="http://schemas.microsoft.com/office/powerpoint/2010/main" val="196923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dirty="0"/>
          </a:p>
          <a:p>
            <a:r>
              <a:rPr kumimoji="1" lang="zh-TW" altLang="en-US" dirty="0"/>
              <a:t>----- Meeting Notes (16/03/19 12:53) -----</a:t>
            </a:r>
          </a:p>
          <a:p>
            <a:r>
              <a:rPr kumimoji="1" lang="zh-TW" altLang="en-US" dirty="0"/>
              <a:t>Warning: Statements about culture are never statements about individuals</a:t>
            </a:r>
          </a:p>
          <a:p>
            <a:endParaRPr kumimoji="1" lang="zh-TW" altLang="en-US" dirty="0"/>
          </a:p>
          <a:p>
            <a:endParaRPr kumimoji="1" lang="zh-TW" alt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161016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a:p>
          <a:p>
            <a:r>
              <a:rPr kumimoji="1" lang="zh-TW" altLang="en-US"/>
              <a:t>----- Meeting Notes (15/03/19 22:47) -----</a:t>
            </a:r>
          </a:p>
          <a:p>
            <a:r>
              <a:rPr kumimoji="1" lang="zh-TW" altLang="en-US"/>
              <a:t>Architecture</a:t>
            </a:r>
          </a:p>
        </p:txBody>
      </p:sp>
      <p:sp>
        <p:nvSpPr>
          <p:cNvPr id="4" name="Slide Number Placeholder 3"/>
          <p:cNvSpPr>
            <a:spLocks noGrp="1"/>
          </p:cNvSpPr>
          <p:nvPr>
            <p:ph type="sldNum" sz="quarter" idx="10"/>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371283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a:p>
          <a:p>
            <a:r>
              <a:rPr kumimoji="1" lang="zh-TW" altLang="en-US"/>
              <a:t>----- Meeting Notes (15/03/19 22:47) -----</a:t>
            </a:r>
          </a:p>
          <a:p>
            <a:r>
              <a:rPr kumimoji="1" lang="zh-TW" altLang="en-US"/>
              <a:t>Music</a:t>
            </a:r>
          </a:p>
        </p:txBody>
      </p:sp>
      <p:sp>
        <p:nvSpPr>
          <p:cNvPr id="4" name="Slide Number Placeholder 3"/>
          <p:cNvSpPr>
            <a:spLocks noGrp="1"/>
          </p:cNvSpPr>
          <p:nvPr>
            <p:ph type="sldNum" sz="quarter" idx="10"/>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135082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a:p>
          <a:p>
            <a:r>
              <a:rPr kumimoji="1" lang="zh-TW" altLang="en-US"/>
              <a:t>----- Meeting Notes (15/03/19 22:47) -----</a:t>
            </a:r>
          </a:p>
          <a:p>
            <a:r>
              <a:rPr kumimoji="1" lang="zh-TW" altLang="en-US"/>
              <a:t>Theater, Literature</a:t>
            </a:r>
          </a:p>
        </p:txBody>
      </p:sp>
      <p:sp>
        <p:nvSpPr>
          <p:cNvPr id="4" name="Slide Number Placeholder 3"/>
          <p:cNvSpPr>
            <a:spLocks noGrp="1"/>
          </p:cNvSpPr>
          <p:nvPr>
            <p:ph type="sldNum" sz="quarter" idx="10"/>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422473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a:p>
          <a:p>
            <a:r>
              <a:rPr kumimoji="1" lang="zh-TW" altLang="en-US"/>
              <a:t>----- Meeting Notes (15/03/19 22:47) -----</a:t>
            </a:r>
          </a:p>
          <a:p>
            <a:r>
              <a:rPr kumimoji="1" lang="zh-TW" altLang="en-US"/>
              <a:t>Geography</a:t>
            </a:r>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323040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TW" altLang="en-US"/>
          </a:p>
          <a:p>
            <a:r>
              <a:rPr kumimoji="1" lang="zh-TW" altLang="en-US"/>
              <a:t>----- Meeting Notes (15/03/19 22:47) -----</a:t>
            </a:r>
          </a:p>
          <a:p>
            <a:r>
              <a:rPr kumimoji="1" lang="zh-TW" altLang="en-US"/>
              <a:t>I argue: The most important for learning a language and communicate with people from other cultures</a:t>
            </a:r>
          </a:p>
        </p:txBody>
      </p:sp>
      <p:sp>
        <p:nvSpPr>
          <p:cNvPr id="4" name="Slide Number Placeholder 3"/>
          <p:cNvSpPr>
            <a:spLocks noGrp="1"/>
          </p:cNvSpPr>
          <p:nvPr>
            <p:ph type="sldNum" sz="quarter" idx="10"/>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102145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59203-88FA-6F49-B7DB-A1956714B986}" type="slidenum">
              <a:rPr lang="en-US" altLang="zh-TW"/>
              <a:pPr/>
              <a:t>17</a:t>
            </a:fld>
            <a:endParaRPr lang="en-US" altLang="zh-TW"/>
          </a:p>
        </p:txBody>
      </p:sp>
      <p:sp>
        <p:nvSpPr>
          <p:cNvPr id="151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6547" name="Rectangle 3"/>
          <p:cNvSpPr>
            <a:spLocks noGrp="1" noChangeArrowheads="1"/>
          </p:cNvSpPr>
          <p:nvPr>
            <p:ph type="body" idx="1"/>
          </p:nvPr>
        </p:nvSpPr>
        <p:spPr>
          <a:xfrm>
            <a:off x="914400" y="4343400"/>
            <a:ext cx="5029200" cy="4114800"/>
          </a:xfrm>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3"/>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C7612914-7F08-4B3C-86C1-3FF4B8B13496}"/>
              </a:ext>
            </a:extLst>
          </p:cNvPr>
          <p:cNvGrpSpPr/>
          <p:nvPr userDrawn="1"/>
        </p:nvGrpSpPr>
        <p:grpSpPr>
          <a:xfrm>
            <a:off x="9526" y="-8935"/>
            <a:ext cx="12179299" cy="6866936"/>
            <a:chOff x="9526" y="328613"/>
            <a:chExt cx="10671175" cy="6016625"/>
          </a:xfrm>
          <a:solidFill>
            <a:schemeClr val="accent3">
              <a:lumMod val="75000"/>
              <a:alpha val="20000"/>
            </a:schemeClr>
          </a:solidFill>
        </p:grpSpPr>
        <p:sp>
          <p:nvSpPr>
            <p:cNvPr id="20" name="Freeform 5">
              <a:extLst>
                <a:ext uri="{FF2B5EF4-FFF2-40B4-BE49-F238E27FC236}">
                  <a16:creationId xmlns="" xmlns:a16="http://schemas.microsoft.com/office/drawing/2014/main" id="{24B13766-0D74-44BD-8CB4-05101DA227C7}"/>
                </a:ext>
              </a:extLst>
            </p:cNvPr>
            <p:cNvSpPr>
              <a:spLocks/>
            </p:cNvSpPr>
            <p:nvPr/>
          </p:nvSpPr>
          <p:spPr bwMode="auto">
            <a:xfrm>
              <a:off x="10150476" y="328613"/>
              <a:ext cx="530225" cy="498475"/>
            </a:xfrm>
            <a:custGeom>
              <a:avLst/>
              <a:gdLst>
                <a:gd name="T0" fmla="*/ 146 w 334"/>
                <a:gd name="T1" fmla="*/ 0 h 314"/>
                <a:gd name="T2" fmla="*/ 0 w 334"/>
                <a:gd name="T3" fmla="*/ 0 h 314"/>
                <a:gd name="T4" fmla="*/ 334 w 334"/>
                <a:gd name="T5" fmla="*/ 314 h 314"/>
                <a:gd name="T6" fmla="*/ 334 w 334"/>
                <a:gd name="T7" fmla="*/ 176 h 314"/>
                <a:gd name="T8" fmla="*/ 146 w 334"/>
                <a:gd name="T9" fmla="*/ 0 h 314"/>
              </a:gdLst>
              <a:ahLst/>
              <a:cxnLst>
                <a:cxn ang="0">
                  <a:pos x="T0" y="T1"/>
                </a:cxn>
                <a:cxn ang="0">
                  <a:pos x="T2" y="T3"/>
                </a:cxn>
                <a:cxn ang="0">
                  <a:pos x="T4" y="T5"/>
                </a:cxn>
                <a:cxn ang="0">
                  <a:pos x="T6" y="T7"/>
                </a:cxn>
                <a:cxn ang="0">
                  <a:pos x="T8" y="T9"/>
                </a:cxn>
              </a:cxnLst>
              <a:rect l="0" t="0" r="r" b="b"/>
              <a:pathLst>
                <a:path w="334" h="314">
                  <a:moveTo>
                    <a:pt x="146" y="0"/>
                  </a:moveTo>
                  <a:lnTo>
                    <a:pt x="0" y="0"/>
                  </a:lnTo>
                  <a:lnTo>
                    <a:pt x="334" y="314"/>
                  </a:lnTo>
                  <a:lnTo>
                    <a:pt x="334" y="176"/>
                  </a:lnTo>
                  <a:lnTo>
                    <a:pt x="1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6">
              <a:extLst>
                <a:ext uri="{FF2B5EF4-FFF2-40B4-BE49-F238E27FC236}">
                  <a16:creationId xmlns="" xmlns:a16="http://schemas.microsoft.com/office/drawing/2014/main" id="{688FCA32-DB67-40CF-9B32-C7DC8FD0D966}"/>
                </a:ext>
              </a:extLst>
            </p:cNvPr>
            <p:cNvSpPr>
              <a:spLocks/>
            </p:cNvSpPr>
            <p:nvPr/>
          </p:nvSpPr>
          <p:spPr bwMode="auto">
            <a:xfrm>
              <a:off x="8831263" y="328613"/>
              <a:ext cx="1849438" cy="1739900"/>
            </a:xfrm>
            <a:custGeom>
              <a:avLst/>
              <a:gdLst>
                <a:gd name="T0" fmla="*/ 0 w 1165"/>
                <a:gd name="T1" fmla="*/ 0 h 1096"/>
                <a:gd name="T2" fmla="*/ 1165 w 1165"/>
                <a:gd name="T3" fmla="*/ 1096 h 1096"/>
                <a:gd name="T4" fmla="*/ 1165 w 1165"/>
                <a:gd name="T5" fmla="*/ 958 h 1096"/>
                <a:gd name="T6" fmla="*/ 146 w 1165"/>
                <a:gd name="T7" fmla="*/ 0 h 1096"/>
                <a:gd name="T8" fmla="*/ 0 w 1165"/>
                <a:gd name="T9" fmla="*/ 0 h 1096"/>
              </a:gdLst>
              <a:ahLst/>
              <a:cxnLst>
                <a:cxn ang="0">
                  <a:pos x="T0" y="T1"/>
                </a:cxn>
                <a:cxn ang="0">
                  <a:pos x="T2" y="T3"/>
                </a:cxn>
                <a:cxn ang="0">
                  <a:pos x="T4" y="T5"/>
                </a:cxn>
                <a:cxn ang="0">
                  <a:pos x="T6" y="T7"/>
                </a:cxn>
                <a:cxn ang="0">
                  <a:pos x="T8" y="T9"/>
                </a:cxn>
              </a:cxnLst>
              <a:rect l="0" t="0" r="r" b="b"/>
              <a:pathLst>
                <a:path w="1165" h="1096">
                  <a:moveTo>
                    <a:pt x="0" y="0"/>
                  </a:moveTo>
                  <a:lnTo>
                    <a:pt x="1165" y="1096"/>
                  </a:lnTo>
                  <a:lnTo>
                    <a:pt x="1165" y="958"/>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7">
              <a:extLst>
                <a:ext uri="{FF2B5EF4-FFF2-40B4-BE49-F238E27FC236}">
                  <a16:creationId xmlns="" xmlns:a16="http://schemas.microsoft.com/office/drawing/2014/main" id="{88183712-A5CD-4131-9F05-849206502C41}"/>
                </a:ext>
              </a:extLst>
            </p:cNvPr>
            <p:cNvSpPr>
              <a:spLocks/>
            </p:cNvSpPr>
            <p:nvPr/>
          </p:nvSpPr>
          <p:spPr bwMode="auto">
            <a:xfrm>
              <a:off x="7512051" y="328613"/>
              <a:ext cx="3168650" cy="2981325"/>
            </a:xfrm>
            <a:custGeom>
              <a:avLst/>
              <a:gdLst>
                <a:gd name="T0" fmla="*/ 0 w 1996"/>
                <a:gd name="T1" fmla="*/ 0 h 1878"/>
                <a:gd name="T2" fmla="*/ 1996 w 1996"/>
                <a:gd name="T3" fmla="*/ 1878 h 1878"/>
                <a:gd name="T4" fmla="*/ 1996 w 1996"/>
                <a:gd name="T5" fmla="*/ 1740 h 1878"/>
                <a:gd name="T6" fmla="*/ 146 w 1996"/>
                <a:gd name="T7" fmla="*/ 0 h 1878"/>
                <a:gd name="T8" fmla="*/ 0 w 1996"/>
                <a:gd name="T9" fmla="*/ 0 h 1878"/>
              </a:gdLst>
              <a:ahLst/>
              <a:cxnLst>
                <a:cxn ang="0">
                  <a:pos x="T0" y="T1"/>
                </a:cxn>
                <a:cxn ang="0">
                  <a:pos x="T2" y="T3"/>
                </a:cxn>
                <a:cxn ang="0">
                  <a:pos x="T4" y="T5"/>
                </a:cxn>
                <a:cxn ang="0">
                  <a:pos x="T6" y="T7"/>
                </a:cxn>
                <a:cxn ang="0">
                  <a:pos x="T8" y="T9"/>
                </a:cxn>
              </a:cxnLst>
              <a:rect l="0" t="0" r="r" b="b"/>
              <a:pathLst>
                <a:path w="1996" h="1878">
                  <a:moveTo>
                    <a:pt x="0" y="0"/>
                  </a:moveTo>
                  <a:lnTo>
                    <a:pt x="1996" y="1878"/>
                  </a:lnTo>
                  <a:lnTo>
                    <a:pt x="1996" y="1740"/>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8">
              <a:extLst>
                <a:ext uri="{FF2B5EF4-FFF2-40B4-BE49-F238E27FC236}">
                  <a16:creationId xmlns="" xmlns:a16="http://schemas.microsoft.com/office/drawing/2014/main" id="{06BED2FF-6281-4252-AAEA-92DD6D0EFD07}"/>
                </a:ext>
              </a:extLst>
            </p:cNvPr>
            <p:cNvSpPr>
              <a:spLocks/>
            </p:cNvSpPr>
            <p:nvPr/>
          </p:nvSpPr>
          <p:spPr bwMode="auto">
            <a:xfrm>
              <a:off x="6192838" y="328613"/>
              <a:ext cx="4487863" cy="4222750"/>
            </a:xfrm>
            <a:custGeom>
              <a:avLst/>
              <a:gdLst>
                <a:gd name="T0" fmla="*/ 0 w 2827"/>
                <a:gd name="T1" fmla="*/ 0 h 2660"/>
                <a:gd name="T2" fmla="*/ 2827 w 2827"/>
                <a:gd name="T3" fmla="*/ 2660 h 2660"/>
                <a:gd name="T4" fmla="*/ 2827 w 2827"/>
                <a:gd name="T5" fmla="*/ 2522 h 2660"/>
                <a:gd name="T6" fmla="*/ 145 w 2827"/>
                <a:gd name="T7" fmla="*/ 0 h 2660"/>
                <a:gd name="T8" fmla="*/ 0 w 2827"/>
                <a:gd name="T9" fmla="*/ 0 h 2660"/>
              </a:gdLst>
              <a:ahLst/>
              <a:cxnLst>
                <a:cxn ang="0">
                  <a:pos x="T0" y="T1"/>
                </a:cxn>
                <a:cxn ang="0">
                  <a:pos x="T2" y="T3"/>
                </a:cxn>
                <a:cxn ang="0">
                  <a:pos x="T4" y="T5"/>
                </a:cxn>
                <a:cxn ang="0">
                  <a:pos x="T6" y="T7"/>
                </a:cxn>
                <a:cxn ang="0">
                  <a:pos x="T8" y="T9"/>
                </a:cxn>
              </a:cxnLst>
              <a:rect l="0" t="0" r="r" b="b"/>
              <a:pathLst>
                <a:path w="2827" h="2660">
                  <a:moveTo>
                    <a:pt x="0" y="0"/>
                  </a:moveTo>
                  <a:lnTo>
                    <a:pt x="2827" y="2660"/>
                  </a:lnTo>
                  <a:lnTo>
                    <a:pt x="2827" y="2522"/>
                  </a:lnTo>
                  <a:lnTo>
                    <a:pt x="145"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9">
              <a:extLst>
                <a:ext uri="{FF2B5EF4-FFF2-40B4-BE49-F238E27FC236}">
                  <a16:creationId xmlns="" xmlns:a16="http://schemas.microsoft.com/office/drawing/2014/main" id="{302A5345-E82F-4CC9-BE37-A69682538900}"/>
                </a:ext>
              </a:extLst>
            </p:cNvPr>
            <p:cNvSpPr>
              <a:spLocks/>
            </p:cNvSpPr>
            <p:nvPr/>
          </p:nvSpPr>
          <p:spPr bwMode="auto">
            <a:xfrm>
              <a:off x="4872038" y="328613"/>
              <a:ext cx="5808663" cy="5464175"/>
            </a:xfrm>
            <a:custGeom>
              <a:avLst/>
              <a:gdLst>
                <a:gd name="T0" fmla="*/ 0 w 3659"/>
                <a:gd name="T1" fmla="*/ 0 h 3442"/>
                <a:gd name="T2" fmla="*/ 3659 w 3659"/>
                <a:gd name="T3" fmla="*/ 3442 h 3442"/>
                <a:gd name="T4" fmla="*/ 3659 w 3659"/>
                <a:gd name="T5" fmla="*/ 3304 h 3442"/>
                <a:gd name="T6" fmla="*/ 146 w 3659"/>
                <a:gd name="T7" fmla="*/ 0 h 3442"/>
                <a:gd name="T8" fmla="*/ 0 w 3659"/>
                <a:gd name="T9" fmla="*/ 0 h 3442"/>
              </a:gdLst>
              <a:ahLst/>
              <a:cxnLst>
                <a:cxn ang="0">
                  <a:pos x="T0" y="T1"/>
                </a:cxn>
                <a:cxn ang="0">
                  <a:pos x="T2" y="T3"/>
                </a:cxn>
                <a:cxn ang="0">
                  <a:pos x="T4" y="T5"/>
                </a:cxn>
                <a:cxn ang="0">
                  <a:pos x="T6" y="T7"/>
                </a:cxn>
                <a:cxn ang="0">
                  <a:pos x="T8" y="T9"/>
                </a:cxn>
              </a:cxnLst>
              <a:rect l="0" t="0" r="r" b="b"/>
              <a:pathLst>
                <a:path w="3659" h="3442">
                  <a:moveTo>
                    <a:pt x="0" y="0"/>
                  </a:moveTo>
                  <a:lnTo>
                    <a:pt x="3659" y="3442"/>
                  </a:lnTo>
                  <a:lnTo>
                    <a:pt x="3659" y="3304"/>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10">
              <a:extLst>
                <a:ext uri="{FF2B5EF4-FFF2-40B4-BE49-F238E27FC236}">
                  <a16:creationId xmlns="" xmlns:a16="http://schemas.microsoft.com/office/drawing/2014/main" id="{F7C103CC-7F05-4273-A307-8B34ACE1BBA2}"/>
                </a:ext>
              </a:extLst>
            </p:cNvPr>
            <p:cNvSpPr>
              <a:spLocks/>
            </p:cNvSpPr>
            <p:nvPr/>
          </p:nvSpPr>
          <p:spPr bwMode="auto">
            <a:xfrm>
              <a:off x="3552826" y="328613"/>
              <a:ext cx="6629400" cy="6016625"/>
            </a:xfrm>
            <a:custGeom>
              <a:avLst/>
              <a:gdLst>
                <a:gd name="T0" fmla="*/ 0 w 4176"/>
                <a:gd name="T1" fmla="*/ 0 h 3790"/>
                <a:gd name="T2" fmla="*/ 4028 w 4176"/>
                <a:gd name="T3" fmla="*/ 3790 h 3790"/>
                <a:gd name="T4" fmla="*/ 4176 w 4176"/>
                <a:gd name="T5" fmla="*/ 3790 h 3790"/>
                <a:gd name="T6" fmla="*/ 146 w 4176"/>
                <a:gd name="T7" fmla="*/ 0 h 3790"/>
                <a:gd name="T8" fmla="*/ 0 w 4176"/>
                <a:gd name="T9" fmla="*/ 0 h 3790"/>
              </a:gdLst>
              <a:ahLst/>
              <a:cxnLst>
                <a:cxn ang="0">
                  <a:pos x="T0" y="T1"/>
                </a:cxn>
                <a:cxn ang="0">
                  <a:pos x="T2" y="T3"/>
                </a:cxn>
                <a:cxn ang="0">
                  <a:pos x="T4" y="T5"/>
                </a:cxn>
                <a:cxn ang="0">
                  <a:pos x="T6" y="T7"/>
                </a:cxn>
                <a:cxn ang="0">
                  <a:pos x="T8" y="T9"/>
                </a:cxn>
              </a:cxnLst>
              <a:rect l="0" t="0" r="r" b="b"/>
              <a:pathLst>
                <a:path w="4176" h="3790">
                  <a:moveTo>
                    <a:pt x="0" y="0"/>
                  </a:moveTo>
                  <a:lnTo>
                    <a:pt x="4028" y="3790"/>
                  </a:lnTo>
                  <a:lnTo>
                    <a:pt x="4176" y="3790"/>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11">
              <a:extLst>
                <a:ext uri="{FF2B5EF4-FFF2-40B4-BE49-F238E27FC236}">
                  <a16:creationId xmlns="" xmlns:a16="http://schemas.microsoft.com/office/drawing/2014/main" id="{E925EBA9-E9D9-44D3-8D7E-31D5357588A9}"/>
                </a:ext>
              </a:extLst>
            </p:cNvPr>
            <p:cNvSpPr>
              <a:spLocks/>
            </p:cNvSpPr>
            <p:nvPr/>
          </p:nvSpPr>
          <p:spPr bwMode="auto">
            <a:xfrm>
              <a:off x="2233613" y="328613"/>
              <a:ext cx="6629400" cy="6016625"/>
            </a:xfrm>
            <a:custGeom>
              <a:avLst/>
              <a:gdLst>
                <a:gd name="T0" fmla="*/ 0 w 4176"/>
                <a:gd name="T1" fmla="*/ 0 h 3790"/>
                <a:gd name="T2" fmla="*/ 4028 w 4176"/>
                <a:gd name="T3" fmla="*/ 3790 h 3790"/>
                <a:gd name="T4" fmla="*/ 4176 w 4176"/>
                <a:gd name="T5" fmla="*/ 3790 h 3790"/>
                <a:gd name="T6" fmla="*/ 146 w 4176"/>
                <a:gd name="T7" fmla="*/ 0 h 3790"/>
                <a:gd name="T8" fmla="*/ 0 w 4176"/>
                <a:gd name="T9" fmla="*/ 0 h 3790"/>
              </a:gdLst>
              <a:ahLst/>
              <a:cxnLst>
                <a:cxn ang="0">
                  <a:pos x="T0" y="T1"/>
                </a:cxn>
                <a:cxn ang="0">
                  <a:pos x="T2" y="T3"/>
                </a:cxn>
                <a:cxn ang="0">
                  <a:pos x="T4" y="T5"/>
                </a:cxn>
                <a:cxn ang="0">
                  <a:pos x="T6" y="T7"/>
                </a:cxn>
                <a:cxn ang="0">
                  <a:pos x="T8" y="T9"/>
                </a:cxn>
              </a:cxnLst>
              <a:rect l="0" t="0" r="r" b="b"/>
              <a:pathLst>
                <a:path w="4176" h="3790">
                  <a:moveTo>
                    <a:pt x="0" y="0"/>
                  </a:moveTo>
                  <a:lnTo>
                    <a:pt x="4028" y="3790"/>
                  </a:lnTo>
                  <a:lnTo>
                    <a:pt x="4176" y="3790"/>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12">
              <a:extLst>
                <a:ext uri="{FF2B5EF4-FFF2-40B4-BE49-F238E27FC236}">
                  <a16:creationId xmlns="" xmlns:a16="http://schemas.microsoft.com/office/drawing/2014/main" id="{970D079F-E95B-4B3D-9D19-9EA0A62CDA32}"/>
                </a:ext>
              </a:extLst>
            </p:cNvPr>
            <p:cNvSpPr>
              <a:spLocks/>
            </p:cNvSpPr>
            <p:nvPr/>
          </p:nvSpPr>
          <p:spPr bwMode="auto">
            <a:xfrm>
              <a:off x="914401" y="328613"/>
              <a:ext cx="6629400" cy="6016625"/>
            </a:xfrm>
            <a:custGeom>
              <a:avLst/>
              <a:gdLst>
                <a:gd name="T0" fmla="*/ 0 w 4176"/>
                <a:gd name="T1" fmla="*/ 0 h 3790"/>
                <a:gd name="T2" fmla="*/ 4028 w 4176"/>
                <a:gd name="T3" fmla="*/ 3790 h 3790"/>
                <a:gd name="T4" fmla="*/ 4176 w 4176"/>
                <a:gd name="T5" fmla="*/ 3790 h 3790"/>
                <a:gd name="T6" fmla="*/ 145 w 4176"/>
                <a:gd name="T7" fmla="*/ 0 h 3790"/>
                <a:gd name="T8" fmla="*/ 0 w 4176"/>
                <a:gd name="T9" fmla="*/ 0 h 3790"/>
              </a:gdLst>
              <a:ahLst/>
              <a:cxnLst>
                <a:cxn ang="0">
                  <a:pos x="T0" y="T1"/>
                </a:cxn>
                <a:cxn ang="0">
                  <a:pos x="T2" y="T3"/>
                </a:cxn>
                <a:cxn ang="0">
                  <a:pos x="T4" y="T5"/>
                </a:cxn>
                <a:cxn ang="0">
                  <a:pos x="T6" y="T7"/>
                </a:cxn>
                <a:cxn ang="0">
                  <a:pos x="T8" y="T9"/>
                </a:cxn>
              </a:cxnLst>
              <a:rect l="0" t="0" r="r" b="b"/>
              <a:pathLst>
                <a:path w="4176" h="3790">
                  <a:moveTo>
                    <a:pt x="0" y="0"/>
                  </a:moveTo>
                  <a:lnTo>
                    <a:pt x="4028" y="3790"/>
                  </a:lnTo>
                  <a:lnTo>
                    <a:pt x="4176" y="3790"/>
                  </a:lnTo>
                  <a:lnTo>
                    <a:pt x="145"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13">
              <a:extLst>
                <a:ext uri="{FF2B5EF4-FFF2-40B4-BE49-F238E27FC236}">
                  <a16:creationId xmlns="" xmlns:a16="http://schemas.microsoft.com/office/drawing/2014/main" id="{6E4E66E1-EF32-497D-9DD1-7614CD65E637}"/>
                </a:ext>
              </a:extLst>
            </p:cNvPr>
            <p:cNvSpPr>
              <a:spLocks/>
            </p:cNvSpPr>
            <p:nvPr/>
          </p:nvSpPr>
          <p:spPr bwMode="auto">
            <a:xfrm>
              <a:off x="9526" y="500063"/>
              <a:ext cx="6215063" cy="5845175"/>
            </a:xfrm>
            <a:custGeom>
              <a:avLst/>
              <a:gdLst>
                <a:gd name="T0" fmla="*/ 0 w 3915"/>
                <a:gd name="T1" fmla="*/ 138 h 3682"/>
                <a:gd name="T2" fmla="*/ 3767 w 3915"/>
                <a:gd name="T3" fmla="*/ 3682 h 3682"/>
                <a:gd name="T4" fmla="*/ 3915 w 3915"/>
                <a:gd name="T5" fmla="*/ 3682 h 3682"/>
                <a:gd name="T6" fmla="*/ 0 w 3915"/>
                <a:gd name="T7" fmla="*/ 0 h 3682"/>
                <a:gd name="T8" fmla="*/ 0 w 3915"/>
                <a:gd name="T9" fmla="*/ 138 h 3682"/>
              </a:gdLst>
              <a:ahLst/>
              <a:cxnLst>
                <a:cxn ang="0">
                  <a:pos x="T0" y="T1"/>
                </a:cxn>
                <a:cxn ang="0">
                  <a:pos x="T2" y="T3"/>
                </a:cxn>
                <a:cxn ang="0">
                  <a:pos x="T4" y="T5"/>
                </a:cxn>
                <a:cxn ang="0">
                  <a:pos x="T6" y="T7"/>
                </a:cxn>
                <a:cxn ang="0">
                  <a:pos x="T8" y="T9"/>
                </a:cxn>
              </a:cxnLst>
              <a:rect l="0" t="0" r="r" b="b"/>
              <a:pathLst>
                <a:path w="3915" h="3682">
                  <a:moveTo>
                    <a:pt x="0" y="138"/>
                  </a:moveTo>
                  <a:lnTo>
                    <a:pt x="3767" y="3682"/>
                  </a:lnTo>
                  <a:lnTo>
                    <a:pt x="3915" y="3682"/>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14">
              <a:extLst>
                <a:ext uri="{FF2B5EF4-FFF2-40B4-BE49-F238E27FC236}">
                  <a16:creationId xmlns="" xmlns:a16="http://schemas.microsoft.com/office/drawing/2014/main" id="{BCA64D64-CE0F-4541-AA23-37B8DDE17D13}"/>
                </a:ext>
              </a:extLst>
            </p:cNvPr>
            <p:cNvSpPr>
              <a:spLocks/>
            </p:cNvSpPr>
            <p:nvPr/>
          </p:nvSpPr>
          <p:spPr bwMode="auto">
            <a:xfrm>
              <a:off x="9526" y="1741488"/>
              <a:ext cx="4894263" cy="4603750"/>
            </a:xfrm>
            <a:custGeom>
              <a:avLst/>
              <a:gdLst>
                <a:gd name="T0" fmla="*/ 0 w 3083"/>
                <a:gd name="T1" fmla="*/ 138 h 2900"/>
                <a:gd name="T2" fmla="*/ 2935 w 3083"/>
                <a:gd name="T3" fmla="*/ 2900 h 2900"/>
                <a:gd name="T4" fmla="*/ 3083 w 3083"/>
                <a:gd name="T5" fmla="*/ 2900 h 2900"/>
                <a:gd name="T6" fmla="*/ 0 w 3083"/>
                <a:gd name="T7" fmla="*/ 0 h 2900"/>
                <a:gd name="T8" fmla="*/ 0 w 3083"/>
                <a:gd name="T9" fmla="*/ 138 h 2900"/>
              </a:gdLst>
              <a:ahLst/>
              <a:cxnLst>
                <a:cxn ang="0">
                  <a:pos x="T0" y="T1"/>
                </a:cxn>
                <a:cxn ang="0">
                  <a:pos x="T2" y="T3"/>
                </a:cxn>
                <a:cxn ang="0">
                  <a:pos x="T4" y="T5"/>
                </a:cxn>
                <a:cxn ang="0">
                  <a:pos x="T6" y="T7"/>
                </a:cxn>
                <a:cxn ang="0">
                  <a:pos x="T8" y="T9"/>
                </a:cxn>
              </a:cxnLst>
              <a:rect l="0" t="0" r="r" b="b"/>
              <a:pathLst>
                <a:path w="3083" h="2900">
                  <a:moveTo>
                    <a:pt x="0" y="138"/>
                  </a:moveTo>
                  <a:lnTo>
                    <a:pt x="2935" y="2900"/>
                  </a:lnTo>
                  <a:lnTo>
                    <a:pt x="3083" y="2900"/>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15">
              <a:extLst>
                <a:ext uri="{FF2B5EF4-FFF2-40B4-BE49-F238E27FC236}">
                  <a16:creationId xmlns="" xmlns:a16="http://schemas.microsoft.com/office/drawing/2014/main" id="{A2D45EAB-45EF-480D-BDFE-47B47401ABD5}"/>
                </a:ext>
              </a:extLst>
            </p:cNvPr>
            <p:cNvSpPr>
              <a:spLocks/>
            </p:cNvSpPr>
            <p:nvPr/>
          </p:nvSpPr>
          <p:spPr bwMode="auto">
            <a:xfrm>
              <a:off x="9526" y="2982913"/>
              <a:ext cx="3575050" cy="3362325"/>
            </a:xfrm>
            <a:custGeom>
              <a:avLst/>
              <a:gdLst>
                <a:gd name="T0" fmla="*/ 0 w 2252"/>
                <a:gd name="T1" fmla="*/ 138 h 2118"/>
                <a:gd name="T2" fmla="*/ 2104 w 2252"/>
                <a:gd name="T3" fmla="*/ 2118 h 2118"/>
                <a:gd name="T4" fmla="*/ 2252 w 2252"/>
                <a:gd name="T5" fmla="*/ 2118 h 2118"/>
                <a:gd name="T6" fmla="*/ 0 w 2252"/>
                <a:gd name="T7" fmla="*/ 0 h 2118"/>
                <a:gd name="T8" fmla="*/ 0 w 2252"/>
                <a:gd name="T9" fmla="*/ 138 h 2118"/>
              </a:gdLst>
              <a:ahLst/>
              <a:cxnLst>
                <a:cxn ang="0">
                  <a:pos x="T0" y="T1"/>
                </a:cxn>
                <a:cxn ang="0">
                  <a:pos x="T2" y="T3"/>
                </a:cxn>
                <a:cxn ang="0">
                  <a:pos x="T4" y="T5"/>
                </a:cxn>
                <a:cxn ang="0">
                  <a:pos x="T6" y="T7"/>
                </a:cxn>
                <a:cxn ang="0">
                  <a:pos x="T8" y="T9"/>
                </a:cxn>
              </a:cxnLst>
              <a:rect l="0" t="0" r="r" b="b"/>
              <a:pathLst>
                <a:path w="2252" h="2118">
                  <a:moveTo>
                    <a:pt x="0" y="138"/>
                  </a:moveTo>
                  <a:lnTo>
                    <a:pt x="2104" y="2118"/>
                  </a:lnTo>
                  <a:lnTo>
                    <a:pt x="2252" y="2118"/>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16">
              <a:extLst>
                <a:ext uri="{FF2B5EF4-FFF2-40B4-BE49-F238E27FC236}">
                  <a16:creationId xmlns="" xmlns:a16="http://schemas.microsoft.com/office/drawing/2014/main" id="{05781B5A-1B4A-4A70-80FA-F7CADC4463A0}"/>
                </a:ext>
              </a:extLst>
            </p:cNvPr>
            <p:cNvSpPr>
              <a:spLocks/>
            </p:cNvSpPr>
            <p:nvPr/>
          </p:nvSpPr>
          <p:spPr bwMode="auto">
            <a:xfrm>
              <a:off x="9526" y="4224338"/>
              <a:ext cx="2255838" cy="2120900"/>
            </a:xfrm>
            <a:custGeom>
              <a:avLst/>
              <a:gdLst>
                <a:gd name="T0" fmla="*/ 0 w 1421"/>
                <a:gd name="T1" fmla="*/ 138 h 1336"/>
                <a:gd name="T2" fmla="*/ 1273 w 1421"/>
                <a:gd name="T3" fmla="*/ 1336 h 1336"/>
                <a:gd name="T4" fmla="*/ 1421 w 1421"/>
                <a:gd name="T5" fmla="*/ 1336 h 1336"/>
                <a:gd name="T6" fmla="*/ 0 w 1421"/>
                <a:gd name="T7" fmla="*/ 0 h 1336"/>
                <a:gd name="T8" fmla="*/ 0 w 1421"/>
                <a:gd name="T9" fmla="*/ 138 h 1336"/>
              </a:gdLst>
              <a:ahLst/>
              <a:cxnLst>
                <a:cxn ang="0">
                  <a:pos x="T0" y="T1"/>
                </a:cxn>
                <a:cxn ang="0">
                  <a:pos x="T2" y="T3"/>
                </a:cxn>
                <a:cxn ang="0">
                  <a:pos x="T4" y="T5"/>
                </a:cxn>
                <a:cxn ang="0">
                  <a:pos x="T6" y="T7"/>
                </a:cxn>
                <a:cxn ang="0">
                  <a:pos x="T8" y="T9"/>
                </a:cxn>
              </a:cxnLst>
              <a:rect l="0" t="0" r="r" b="b"/>
              <a:pathLst>
                <a:path w="1421" h="1336">
                  <a:moveTo>
                    <a:pt x="0" y="138"/>
                  </a:moveTo>
                  <a:lnTo>
                    <a:pt x="1273" y="1336"/>
                  </a:lnTo>
                  <a:lnTo>
                    <a:pt x="1421" y="1336"/>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17">
              <a:extLst>
                <a:ext uri="{FF2B5EF4-FFF2-40B4-BE49-F238E27FC236}">
                  <a16:creationId xmlns="" xmlns:a16="http://schemas.microsoft.com/office/drawing/2014/main" id="{7C29A47A-A17E-421C-B782-5942CAD17330}"/>
                </a:ext>
              </a:extLst>
            </p:cNvPr>
            <p:cNvSpPr>
              <a:spLocks/>
            </p:cNvSpPr>
            <p:nvPr/>
          </p:nvSpPr>
          <p:spPr bwMode="auto">
            <a:xfrm>
              <a:off x="9526" y="5465763"/>
              <a:ext cx="936625" cy="879475"/>
            </a:xfrm>
            <a:custGeom>
              <a:avLst/>
              <a:gdLst>
                <a:gd name="T0" fmla="*/ 0 w 590"/>
                <a:gd name="T1" fmla="*/ 138 h 554"/>
                <a:gd name="T2" fmla="*/ 442 w 590"/>
                <a:gd name="T3" fmla="*/ 554 h 554"/>
                <a:gd name="T4" fmla="*/ 590 w 590"/>
                <a:gd name="T5" fmla="*/ 554 h 554"/>
                <a:gd name="T6" fmla="*/ 0 w 590"/>
                <a:gd name="T7" fmla="*/ 0 h 554"/>
                <a:gd name="T8" fmla="*/ 0 w 590"/>
                <a:gd name="T9" fmla="*/ 138 h 554"/>
              </a:gdLst>
              <a:ahLst/>
              <a:cxnLst>
                <a:cxn ang="0">
                  <a:pos x="T0" y="T1"/>
                </a:cxn>
                <a:cxn ang="0">
                  <a:pos x="T2" y="T3"/>
                </a:cxn>
                <a:cxn ang="0">
                  <a:pos x="T4" y="T5"/>
                </a:cxn>
                <a:cxn ang="0">
                  <a:pos x="T6" y="T7"/>
                </a:cxn>
                <a:cxn ang="0">
                  <a:pos x="T8" y="T9"/>
                </a:cxn>
              </a:cxnLst>
              <a:rect l="0" t="0" r="r" b="b"/>
              <a:pathLst>
                <a:path w="590" h="554">
                  <a:moveTo>
                    <a:pt x="0" y="138"/>
                  </a:moveTo>
                  <a:lnTo>
                    <a:pt x="442" y="554"/>
                  </a:lnTo>
                  <a:lnTo>
                    <a:pt x="590" y="554"/>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18">
              <a:extLst>
                <a:ext uri="{FF2B5EF4-FFF2-40B4-BE49-F238E27FC236}">
                  <a16:creationId xmlns="" xmlns:a16="http://schemas.microsoft.com/office/drawing/2014/main" id="{BAD9B01C-AF02-4F39-8606-CEB2AC128857}"/>
                </a:ext>
              </a:extLst>
            </p:cNvPr>
            <p:cNvSpPr>
              <a:spLocks/>
            </p:cNvSpPr>
            <p:nvPr/>
          </p:nvSpPr>
          <p:spPr bwMode="auto">
            <a:xfrm>
              <a:off x="9526" y="328613"/>
              <a:ext cx="944563" cy="887413"/>
            </a:xfrm>
            <a:custGeom>
              <a:avLst/>
              <a:gdLst>
                <a:gd name="T0" fmla="*/ 449 w 595"/>
                <a:gd name="T1" fmla="*/ 0 h 559"/>
                <a:gd name="T2" fmla="*/ 0 w 595"/>
                <a:gd name="T3" fmla="*/ 422 h 559"/>
                <a:gd name="T4" fmla="*/ 0 w 595"/>
                <a:gd name="T5" fmla="*/ 559 h 559"/>
                <a:gd name="T6" fmla="*/ 595 w 595"/>
                <a:gd name="T7" fmla="*/ 0 h 559"/>
                <a:gd name="T8" fmla="*/ 449 w 595"/>
                <a:gd name="T9" fmla="*/ 0 h 559"/>
              </a:gdLst>
              <a:ahLst/>
              <a:cxnLst>
                <a:cxn ang="0">
                  <a:pos x="T0" y="T1"/>
                </a:cxn>
                <a:cxn ang="0">
                  <a:pos x="T2" y="T3"/>
                </a:cxn>
                <a:cxn ang="0">
                  <a:pos x="T4" y="T5"/>
                </a:cxn>
                <a:cxn ang="0">
                  <a:pos x="T6" y="T7"/>
                </a:cxn>
                <a:cxn ang="0">
                  <a:pos x="T8" y="T9"/>
                </a:cxn>
              </a:cxnLst>
              <a:rect l="0" t="0" r="r" b="b"/>
              <a:pathLst>
                <a:path w="595" h="559">
                  <a:moveTo>
                    <a:pt x="449" y="0"/>
                  </a:moveTo>
                  <a:lnTo>
                    <a:pt x="0" y="422"/>
                  </a:lnTo>
                  <a:lnTo>
                    <a:pt x="0" y="559"/>
                  </a:lnTo>
                  <a:lnTo>
                    <a:pt x="595" y="0"/>
                  </a:lnTo>
                  <a:lnTo>
                    <a:pt x="44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19">
              <a:extLst>
                <a:ext uri="{FF2B5EF4-FFF2-40B4-BE49-F238E27FC236}">
                  <a16:creationId xmlns="" xmlns:a16="http://schemas.microsoft.com/office/drawing/2014/main" id="{45584B4B-DCA7-4A3C-BAD1-05AE20BD7C08}"/>
                </a:ext>
              </a:extLst>
            </p:cNvPr>
            <p:cNvSpPr>
              <a:spLocks/>
            </p:cNvSpPr>
            <p:nvPr/>
          </p:nvSpPr>
          <p:spPr bwMode="auto">
            <a:xfrm>
              <a:off x="9526" y="328613"/>
              <a:ext cx="2263775" cy="2128838"/>
            </a:xfrm>
            <a:custGeom>
              <a:avLst/>
              <a:gdLst>
                <a:gd name="T0" fmla="*/ 1280 w 1426"/>
                <a:gd name="T1" fmla="*/ 0 h 1341"/>
                <a:gd name="T2" fmla="*/ 0 w 1426"/>
                <a:gd name="T3" fmla="*/ 1204 h 1341"/>
                <a:gd name="T4" fmla="*/ 0 w 1426"/>
                <a:gd name="T5" fmla="*/ 1341 h 1341"/>
                <a:gd name="T6" fmla="*/ 1426 w 1426"/>
                <a:gd name="T7" fmla="*/ 0 h 1341"/>
                <a:gd name="T8" fmla="*/ 1280 w 1426"/>
                <a:gd name="T9" fmla="*/ 0 h 1341"/>
              </a:gdLst>
              <a:ahLst/>
              <a:cxnLst>
                <a:cxn ang="0">
                  <a:pos x="T0" y="T1"/>
                </a:cxn>
                <a:cxn ang="0">
                  <a:pos x="T2" y="T3"/>
                </a:cxn>
                <a:cxn ang="0">
                  <a:pos x="T4" y="T5"/>
                </a:cxn>
                <a:cxn ang="0">
                  <a:pos x="T6" y="T7"/>
                </a:cxn>
                <a:cxn ang="0">
                  <a:pos x="T8" y="T9"/>
                </a:cxn>
              </a:cxnLst>
              <a:rect l="0" t="0" r="r" b="b"/>
              <a:pathLst>
                <a:path w="1426" h="1341">
                  <a:moveTo>
                    <a:pt x="1280" y="0"/>
                  </a:moveTo>
                  <a:lnTo>
                    <a:pt x="0" y="1204"/>
                  </a:lnTo>
                  <a:lnTo>
                    <a:pt x="0" y="1341"/>
                  </a:lnTo>
                  <a:lnTo>
                    <a:pt x="1426" y="0"/>
                  </a:lnTo>
                  <a:lnTo>
                    <a:pt x="12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20">
              <a:extLst>
                <a:ext uri="{FF2B5EF4-FFF2-40B4-BE49-F238E27FC236}">
                  <a16:creationId xmlns="" xmlns:a16="http://schemas.microsoft.com/office/drawing/2014/main" id="{00521576-D232-4822-AC25-080AAFB1609E}"/>
                </a:ext>
              </a:extLst>
            </p:cNvPr>
            <p:cNvSpPr>
              <a:spLocks/>
            </p:cNvSpPr>
            <p:nvPr/>
          </p:nvSpPr>
          <p:spPr bwMode="auto">
            <a:xfrm>
              <a:off x="9526" y="328613"/>
              <a:ext cx="3582988" cy="3371850"/>
            </a:xfrm>
            <a:custGeom>
              <a:avLst/>
              <a:gdLst>
                <a:gd name="T0" fmla="*/ 2112 w 2257"/>
                <a:gd name="T1" fmla="*/ 0 h 2124"/>
                <a:gd name="T2" fmla="*/ 0 w 2257"/>
                <a:gd name="T3" fmla="*/ 1986 h 2124"/>
                <a:gd name="T4" fmla="*/ 0 w 2257"/>
                <a:gd name="T5" fmla="*/ 2124 h 2124"/>
                <a:gd name="T6" fmla="*/ 2257 w 2257"/>
                <a:gd name="T7" fmla="*/ 0 h 2124"/>
                <a:gd name="T8" fmla="*/ 2112 w 2257"/>
                <a:gd name="T9" fmla="*/ 0 h 2124"/>
              </a:gdLst>
              <a:ahLst/>
              <a:cxnLst>
                <a:cxn ang="0">
                  <a:pos x="T0" y="T1"/>
                </a:cxn>
                <a:cxn ang="0">
                  <a:pos x="T2" y="T3"/>
                </a:cxn>
                <a:cxn ang="0">
                  <a:pos x="T4" y="T5"/>
                </a:cxn>
                <a:cxn ang="0">
                  <a:pos x="T6" y="T7"/>
                </a:cxn>
                <a:cxn ang="0">
                  <a:pos x="T8" y="T9"/>
                </a:cxn>
              </a:cxnLst>
              <a:rect l="0" t="0" r="r" b="b"/>
              <a:pathLst>
                <a:path w="2257" h="2124">
                  <a:moveTo>
                    <a:pt x="2112" y="0"/>
                  </a:moveTo>
                  <a:lnTo>
                    <a:pt x="0" y="1986"/>
                  </a:lnTo>
                  <a:lnTo>
                    <a:pt x="0" y="2124"/>
                  </a:lnTo>
                  <a:lnTo>
                    <a:pt x="2257" y="0"/>
                  </a:lnTo>
                  <a:lnTo>
                    <a:pt x="2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21">
              <a:extLst>
                <a:ext uri="{FF2B5EF4-FFF2-40B4-BE49-F238E27FC236}">
                  <a16:creationId xmlns="" xmlns:a16="http://schemas.microsoft.com/office/drawing/2014/main" id="{33FAD6CD-ADE7-4D0A-AD23-FF99D5001835}"/>
                </a:ext>
              </a:extLst>
            </p:cNvPr>
            <p:cNvSpPr>
              <a:spLocks/>
            </p:cNvSpPr>
            <p:nvPr/>
          </p:nvSpPr>
          <p:spPr bwMode="auto">
            <a:xfrm>
              <a:off x="9526" y="328613"/>
              <a:ext cx="4903788" cy="4613275"/>
            </a:xfrm>
            <a:custGeom>
              <a:avLst/>
              <a:gdLst>
                <a:gd name="T0" fmla="*/ 2943 w 3089"/>
                <a:gd name="T1" fmla="*/ 0 h 2906"/>
                <a:gd name="T2" fmla="*/ 0 w 3089"/>
                <a:gd name="T3" fmla="*/ 2768 h 2906"/>
                <a:gd name="T4" fmla="*/ 0 w 3089"/>
                <a:gd name="T5" fmla="*/ 2906 h 2906"/>
                <a:gd name="T6" fmla="*/ 3089 w 3089"/>
                <a:gd name="T7" fmla="*/ 0 h 2906"/>
                <a:gd name="T8" fmla="*/ 2943 w 3089"/>
                <a:gd name="T9" fmla="*/ 0 h 2906"/>
              </a:gdLst>
              <a:ahLst/>
              <a:cxnLst>
                <a:cxn ang="0">
                  <a:pos x="T0" y="T1"/>
                </a:cxn>
                <a:cxn ang="0">
                  <a:pos x="T2" y="T3"/>
                </a:cxn>
                <a:cxn ang="0">
                  <a:pos x="T4" y="T5"/>
                </a:cxn>
                <a:cxn ang="0">
                  <a:pos x="T6" y="T7"/>
                </a:cxn>
                <a:cxn ang="0">
                  <a:pos x="T8" y="T9"/>
                </a:cxn>
              </a:cxnLst>
              <a:rect l="0" t="0" r="r" b="b"/>
              <a:pathLst>
                <a:path w="3089" h="2906">
                  <a:moveTo>
                    <a:pt x="2943" y="0"/>
                  </a:moveTo>
                  <a:lnTo>
                    <a:pt x="0" y="2768"/>
                  </a:lnTo>
                  <a:lnTo>
                    <a:pt x="0" y="2906"/>
                  </a:lnTo>
                  <a:lnTo>
                    <a:pt x="3089" y="0"/>
                  </a:lnTo>
                  <a:lnTo>
                    <a:pt x="29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22">
              <a:extLst>
                <a:ext uri="{FF2B5EF4-FFF2-40B4-BE49-F238E27FC236}">
                  <a16:creationId xmlns="" xmlns:a16="http://schemas.microsoft.com/office/drawing/2014/main" id="{2BAC37B4-FFA5-4846-B8D0-70BABBB8BC7C}"/>
                </a:ext>
              </a:extLst>
            </p:cNvPr>
            <p:cNvSpPr>
              <a:spLocks/>
            </p:cNvSpPr>
            <p:nvPr/>
          </p:nvSpPr>
          <p:spPr bwMode="auto">
            <a:xfrm>
              <a:off x="9526" y="328613"/>
              <a:ext cx="6223000" cy="5854700"/>
            </a:xfrm>
            <a:custGeom>
              <a:avLst/>
              <a:gdLst>
                <a:gd name="T0" fmla="*/ 3774 w 3920"/>
                <a:gd name="T1" fmla="*/ 0 h 3688"/>
                <a:gd name="T2" fmla="*/ 0 w 3920"/>
                <a:gd name="T3" fmla="*/ 3550 h 3688"/>
                <a:gd name="T4" fmla="*/ 0 w 3920"/>
                <a:gd name="T5" fmla="*/ 3688 h 3688"/>
                <a:gd name="T6" fmla="*/ 3920 w 3920"/>
                <a:gd name="T7" fmla="*/ 0 h 3688"/>
                <a:gd name="T8" fmla="*/ 3774 w 3920"/>
                <a:gd name="T9" fmla="*/ 0 h 3688"/>
              </a:gdLst>
              <a:ahLst/>
              <a:cxnLst>
                <a:cxn ang="0">
                  <a:pos x="T0" y="T1"/>
                </a:cxn>
                <a:cxn ang="0">
                  <a:pos x="T2" y="T3"/>
                </a:cxn>
                <a:cxn ang="0">
                  <a:pos x="T4" y="T5"/>
                </a:cxn>
                <a:cxn ang="0">
                  <a:pos x="T6" y="T7"/>
                </a:cxn>
                <a:cxn ang="0">
                  <a:pos x="T8" y="T9"/>
                </a:cxn>
              </a:cxnLst>
              <a:rect l="0" t="0" r="r" b="b"/>
              <a:pathLst>
                <a:path w="3920" h="3688">
                  <a:moveTo>
                    <a:pt x="3774" y="0"/>
                  </a:moveTo>
                  <a:lnTo>
                    <a:pt x="0" y="3550"/>
                  </a:lnTo>
                  <a:lnTo>
                    <a:pt x="0" y="3688"/>
                  </a:lnTo>
                  <a:lnTo>
                    <a:pt x="3920" y="0"/>
                  </a:lnTo>
                  <a:lnTo>
                    <a:pt x="377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Freeform 23">
              <a:extLst>
                <a:ext uri="{FF2B5EF4-FFF2-40B4-BE49-F238E27FC236}">
                  <a16:creationId xmlns="" xmlns:a16="http://schemas.microsoft.com/office/drawing/2014/main" id="{55F3844A-E67F-4055-8E29-FF7E21477E75}"/>
                </a:ext>
              </a:extLst>
            </p:cNvPr>
            <p:cNvSpPr>
              <a:spLocks/>
            </p:cNvSpPr>
            <p:nvPr/>
          </p:nvSpPr>
          <p:spPr bwMode="auto">
            <a:xfrm>
              <a:off x="922338" y="328613"/>
              <a:ext cx="6629400" cy="6016625"/>
            </a:xfrm>
            <a:custGeom>
              <a:avLst/>
              <a:gdLst>
                <a:gd name="T0" fmla="*/ 4030 w 4176"/>
                <a:gd name="T1" fmla="*/ 0 h 3790"/>
                <a:gd name="T2" fmla="*/ 0 w 4176"/>
                <a:gd name="T3" fmla="*/ 3790 h 3790"/>
                <a:gd name="T4" fmla="*/ 148 w 4176"/>
                <a:gd name="T5" fmla="*/ 3790 h 3790"/>
                <a:gd name="T6" fmla="*/ 4176 w 4176"/>
                <a:gd name="T7" fmla="*/ 0 h 3790"/>
                <a:gd name="T8" fmla="*/ 4030 w 4176"/>
                <a:gd name="T9" fmla="*/ 0 h 3790"/>
              </a:gdLst>
              <a:ahLst/>
              <a:cxnLst>
                <a:cxn ang="0">
                  <a:pos x="T0" y="T1"/>
                </a:cxn>
                <a:cxn ang="0">
                  <a:pos x="T2" y="T3"/>
                </a:cxn>
                <a:cxn ang="0">
                  <a:pos x="T4" y="T5"/>
                </a:cxn>
                <a:cxn ang="0">
                  <a:pos x="T6" y="T7"/>
                </a:cxn>
                <a:cxn ang="0">
                  <a:pos x="T8" y="T9"/>
                </a:cxn>
              </a:cxnLst>
              <a:rect l="0" t="0" r="r" b="b"/>
              <a:pathLst>
                <a:path w="4176" h="3790">
                  <a:moveTo>
                    <a:pt x="4030" y="0"/>
                  </a:moveTo>
                  <a:lnTo>
                    <a:pt x="0" y="3790"/>
                  </a:lnTo>
                  <a:lnTo>
                    <a:pt x="148" y="3790"/>
                  </a:lnTo>
                  <a:lnTo>
                    <a:pt x="4176" y="0"/>
                  </a:lnTo>
                  <a:lnTo>
                    <a:pt x="40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24">
              <a:extLst>
                <a:ext uri="{FF2B5EF4-FFF2-40B4-BE49-F238E27FC236}">
                  <a16:creationId xmlns="" xmlns:a16="http://schemas.microsoft.com/office/drawing/2014/main" id="{6AC48A80-50BF-4BBF-B5FD-AB3210AEBCC5}"/>
                </a:ext>
              </a:extLst>
            </p:cNvPr>
            <p:cNvSpPr>
              <a:spLocks/>
            </p:cNvSpPr>
            <p:nvPr/>
          </p:nvSpPr>
          <p:spPr bwMode="auto">
            <a:xfrm>
              <a:off x="2241551" y="328613"/>
              <a:ext cx="6629400" cy="6016625"/>
            </a:xfrm>
            <a:custGeom>
              <a:avLst/>
              <a:gdLst>
                <a:gd name="T0" fmla="*/ 4031 w 4176"/>
                <a:gd name="T1" fmla="*/ 0 h 3790"/>
                <a:gd name="T2" fmla="*/ 0 w 4176"/>
                <a:gd name="T3" fmla="*/ 3790 h 3790"/>
                <a:gd name="T4" fmla="*/ 148 w 4176"/>
                <a:gd name="T5" fmla="*/ 3790 h 3790"/>
                <a:gd name="T6" fmla="*/ 4176 w 4176"/>
                <a:gd name="T7" fmla="*/ 0 h 3790"/>
                <a:gd name="T8" fmla="*/ 4031 w 4176"/>
                <a:gd name="T9" fmla="*/ 0 h 3790"/>
              </a:gdLst>
              <a:ahLst/>
              <a:cxnLst>
                <a:cxn ang="0">
                  <a:pos x="T0" y="T1"/>
                </a:cxn>
                <a:cxn ang="0">
                  <a:pos x="T2" y="T3"/>
                </a:cxn>
                <a:cxn ang="0">
                  <a:pos x="T4" y="T5"/>
                </a:cxn>
                <a:cxn ang="0">
                  <a:pos x="T6" y="T7"/>
                </a:cxn>
                <a:cxn ang="0">
                  <a:pos x="T8" y="T9"/>
                </a:cxn>
              </a:cxnLst>
              <a:rect l="0" t="0" r="r" b="b"/>
              <a:pathLst>
                <a:path w="4176" h="3790">
                  <a:moveTo>
                    <a:pt x="4031" y="0"/>
                  </a:moveTo>
                  <a:lnTo>
                    <a:pt x="0" y="3790"/>
                  </a:lnTo>
                  <a:lnTo>
                    <a:pt x="148" y="3790"/>
                  </a:lnTo>
                  <a:lnTo>
                    <a:pt x="4176" y="0"/>
                  </a:lnTo>
                  <a:lnTo>
                    <a:pt x="40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25">
              <a:extLst>
                <a:ext uri="{FF2B5EF4-FFF2-40B4-BE49-F238E27FC236}">
                  <a16:creationId xmlns="" xmlns:a16="http://schemas.microsoft.com/office/drawing/2014/main" id="{CE5A7620-AE11-4EE9-A211-5DCD66D32E29}"/>
                </a:ext>
              </a:extLst>
            </p:cNvPr>
            <p:cNvSpPr>
              <a:spLocks/>
            </p:cNvSpPr>
            <p:nvPr/>
          </p:nvSpPr>
          <p:spPr bwMode="auto">
            <a:xfrm>
              <a:off x="3560763" y="328613"/>
              <a:ext cx="6629400" cy="6016625"/>
            </a:xfrm>
            <a:custGeom>
              <a:avLst/>
              <a:gdLst>
                <a:gd name="T0" fmla="*/ 4031 w 4176"/>
                <a:gd name="T1" fmla="*/ 0 h 3790"/>
                <a:gd name="T2" fmla="*/ 0 w 4176"/>
                <a:gd name="T3" fmla="*/ 3790 h 3790"/>
                <a:gd name="T4" fmla="*/ 148 w 4176"/>
                <a:gd name="T5" fmla="*/ 3790 h 3790"/>
                <a:gd name="T6" fmla="*/ 4176 w 4176"/>
                <a:gd name="T7" fmla="*/ 0 h 3790"/>
                <a:gd name="T8" fmla="*/ 4031 w 4176"/>
                <a:gd name="T9" fmla="*/ 0 h 3790"/>
              </a:gdLst>
              <a:ahLst/>
              <a:cxnLst>
                <a:cxn ang="0">
                  <a:pos x="T0" y="T1"/>
                </a:cxn>
                <a:cxn ang="0">
                  <a:pos x="T2" y="T3"/>
                </a:cxn>
                <a:cxn ang="0">
                  <a:pos x="T4" y="T5"/>
                </a:cxn>
                <a:cxn ang="0">
                  <a:pos x="T6" y="T7"/>
                </a:cxn>
                <a:cxn ang="0">
                  <a:pos x="T8" y="T9"/>
                </a:cxn>
              </a:cxnLst>
              <a:rect l="0" t="0" r="r" b="b"/>
              <a:pathLst>
                <a:path w="4176" h="3790">
                  <a:moveTo>
                    <a:pt x="4031" y="0"/>
                  </a:moveTo>
                  <a:lnTo>
                    <a:pt x="0" y="3790"/>
                  </a:lnTo>
                  <a:lnTo>
                    <a:pt x="148" y="3790"/>
                  </a:lnTo>
                  <a:lnTo>
                    <a:pt x="4176" y="0"/>
                  </a:lnTo>
                  <a:lnTo>
                    <a:pt x="40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26">
              <a:extLst>
                <a:ext uri="{FF2B5EF4-FFF2-40B4-BE49-F238E27FC236}">
                  <a16:creationId xmlns="" xmlns:a16="http://schemas.microsoft.com/office/drawing/2014/main" id="{E7678A5B-1FF5-441C-A4DE-642363D59E16}"/>
                </a:ext>
              </a:extLst>
            </p:cNvPr>
            <p:cNvSpPr>
              <a:spLocks/>
            </p:cNvSpPr>
            <p:nvPr/>
          </p:nvSpPr>
          <p:spPr bwMode="auto">
            <a:xfrm>
              <a:off x="4879976" y="890588"/>
              <a:ext cx="5800725" cy="5454650"/>
            </a:xfrm>
            <a:custGeom>
              <a:avLst/>
              <a:gdLst>
                <a:gd name="T0" fmla="*/ 3654 w 3654"/>
                <a:gd name="T1" fmla="*/ 0 h 3436"/>
                <a:gd name="T2" fmla="*/ 0 w 3654"/>
                <a:gd name="T3" fmla="*/ 3436 h 3436"/>
                <a:gd name="T4" fmla="*/ 149 w 3654"/>
                <a:gd name="T5" fmla="*/ 3436 h 3436"/>
                <a:gd name="T6" fmla="*/ 3654 w 3654"/>
                <a:gd name="T7" fmla="*/ 138 h 3436"/>
                <a:gd name="T8" fmla="*/ 3654 w 3654"/>
                <a:gd name="T9" fmla="*/ 0 h 3436"/>
              </a:gdLst>
              <a:ahLst/>
              <a:cxnLst>
                <a:cxn ang="0">
                  <a:pos x="T0" y="T1"/>
                </a:cxn>
                <a:cxn ang="0">
                  <a:pos x="T2" y="T3"/>
                </a:cxn>
                <a:cxn ang="0">
                  <a:pos x="T4" y="T5"/>
                </a:cxn>
                <a:cxn ang="0">
                  <a:pos x="T6" y="T7"/>
                </a:cxn>
                <a:cxn ang="0">
                  <a:pos x="T8" y="T9"/>
                </a:cxn>
              </a:cxnLst>
              <a:rect l="0" t="0" r="r" b="b"/>
              <a:pathLst>
                <a:path w="3654" h="3436">
                  <a:moveTo>
                    <a:pt x="3654" y="0"/>
                  </a:moveTo>
                  <a:lnTo>
                    <a:pt x="0" y="3436"/>
                  </a:lnTo>
                  <a:lnTo>
                    <a:pt x="149" y="3436"/>
                  </a:lnTo>
                  <a:lnTo>
                    <a:pt x="3654" y="138"/>
                  </a:lnTo>
                  <a:lnTo>
                    <a:pt x="36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27">
              <a:extLst>
                <a:ext uri="{FF2B5EF4-FFF2-40B4-BE49-F238E27FC236}">
                  <a16:creationId xmlns="" xmlns:a16="http://schemas.microsoft.com/office/drawing/2014/main" id="{EBAF165F-E0E5-4EFF-B9CC-E97B1C793265}"/>
                </a:ext>
              </a:extLst>
            </p:cNvPr>
            <p:cNvSpPr>
              <a:spLocks/>
            </p:cNvSpPr>
            <p:nvPr/>
          </p:nvSpPr>
          <p:spPr bwMode="auto">
            <a:xfrm>
              <a:off x="6200776" y="2132013"/>
              <a:ext cx="4479925" cy="4213225"/>
            </a:xfrm>
            <a:custGeom>
              <a:avLst/>
              <a:gdLst>
                <a:gd name="T0" fmla="*/ 2822 w 2822"/>
                <a:gd name="T1" fmla="*/ 0 h 2654"/>
                <a:gd name="T2" fmla="*/ 0 w 2822"/>
                <a:gd name="T3" fmla="*/ 2654 h 2654"/>
                <a:gd name="T4" fmla="*/ 148 w 2822"/>
                <a:gd name="T5" fmla="*/ 2654 h 2654"/>
                <a:gd name="T6" fmla="*/ 2822 w 2822"/>
                <a:gd name="T7" fmla="*/ 138 h 2654"/>
                <a:gd name="T8" fmla="*/ 2822 w 2822"/>
                <a:gd name="T9" fmla="*/ 0 h 2654"/>
              </a:gdLst>
              <a:ahLst/>
              <a:cxnLst>
                <a:cxn ang="0">
                  <a:pos x="T0" y="T1"/>
                </a:cxn>
                <a:cxn ang="0">
                  <a:pos x="T2" y="T3"/>
                </a:cxn>
                <a:cxn ang="0">
                  <a:pos x="T4" y="T5"/>
                </a:cxn>
                <a:cxn ang="0">
                  <a:pos x="T6" y="T7"/>
                </a:cxn>
                <a:cxn ang="0">
                  <a:pos x="T8" y="T9"/>
                </a:cxn>
              </a:cxnLst>
              <a:rect l="0" t="0" r="r" b="b"/>
              <a:pathLst>
                <a:path w="2822" h="2654">
                  <a:moveTo>
                    <a:pt x="2822" y="0"/>
                  </a:moveTo>
                  <a:lnTo>
                    <a:pt x="0" y="2654"/>
                  </a:lnTo>
                  <a:lnTo>
                    <a:pt x="148" y="2654"/>
                  </a:lnTo>
                  <a:lnTo>
                    <a:pt x="2822" y="138"/>
                  </a:lnTo>
                  <a:lnTo>
                    <a:pt x="28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28">
              <a:extLst>
                <a:ext uri="{FF2B5EF4-FFF2-40B4-BE49-F238E27FC236}">
                  <a16:creationId xmlns="" xmlns:a16="http://schemas.microsoft.com/office/drawing/2014/main" id="{46C9E236-D21E-4EB4-A577-FD6E2FC28FD1}"/>
                </a:ext>
              </a:extLst>
            </p:cNvPr>
            <p:cNvSpPr>
              <a:spLocks/>
            </p:cNvSpPr>
            <p:nvPr/>
          </p:nvSpPr>
          <p:spPr bwMode="auto">
            <a:xfrm>
              <a:off x="7519988" y="3373438"/>
              <a:ext cx="3160713" cy="2971800"/>
            </a:xfrm>
            <a:custGeom>
              <a:avLst/>
              <a:gdLst>
                <a:gd name="T0" fmla="*/ 1991 w 1991"/>
                <a:gd name="T1" fmla="*/ 0 h 1872"/>
                <a:gd name="T2" fmla="*/ 0 w 1991"/>
                <a:gd name="T3" fmla="*/ 1872 h 1872"/>
                <a:gd name="T4" fmla="*/ 148 w 1991"/>
                <a:gd name="T5" fmla="*/ 1872 h 1872"/>
                <a:gd name="T6" fmla="*/ 1991 w 1991"/>
                <a:gd name="T7" fmla="*/ 138 h 1872"/>
                <a:gd name="T8" fmla="*/ 1991 w 1991"/>
                <a:gd name="T9" fmla="*/ 0 h 1872"/>
              </a:gdLst>
              <a:ahLst/>
              <a:cxnLst>
                <a:cxn ang="0">
                  <a:pos x="T0" y="T1"/>
                </a:cxn>
                <a:cxn ang="0">
                  <a:pos x="T2" y="T3"/>
                </a:cxn>
                <a:cxn ang="0">
                  <a:pos x="T4" y="T5"/>
                </a:cxn>
                <a:cxn ang="0">
                  <a:pos x="T6" y="T7"/>
                </a:cxn>
                <a:cxn ang="0">
                  <a:pos x="T8" y="T9"/>
                </a:cxn>
              </a:cxnLst>
              <a:rect l="0" t="0" r="r" b="b"/>
              <a:pathLst>
                <a:path w="1991" h="1872">
                  <a:moveTo>
                    <a:pt x="1991" y="0"/>
                  </a:moveTo>
                  <a:lnTo>
                    <a:pt x="0" y="1872"/>
                  </a:lnTo>
                  <a:lnTo>
                    <a:pt x="148" y="1872"/>
                  </a:lnTo>
                  <a:lnTo>
                    <a:pt x="1991" y="138"/>
                  </a:lnTo>
                  <a:lnTo>
                    <a:pt x="19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29">
              <a:extLst>
                <a:ext uri="{FF2B5EF4-FFF2-40B4-BE49-F238E27FC236}">
                  <a16:creationId xmlns="" xmlns:a16="http://schemas.microsoft.com/office/drawing/2014/main" id="{6A761220-4480-494E-8BA3-77CD529F58A6}"/>
                </a:ext>
              </a:extLst>
            </p:cNvPr>
            <p:cNvSpPr>
              <a:spLocks/>
            </p:cNvSpPr>
            <p:nvPr/>
          </p:nvSpPr>
          <p:spPr bwMode="auto">
            <a:xfrm>
              <a:off x="8839201" y="4614863"/>
              <a:ext cx="1841500" cy="1730375"/>
            </a:xfrm>
            <a:custGeom>
              <a:avLst/>
              <a:gdLst>
                <a:gd name="T0" fmla="*/ 1160 w 1160"/>
                <a:gd name="T1" fmla="*/ 0 h 1090"/>
                <a:gd name="T2" fmla="*/ 0 w 1160"/>
                <a:gd name="T3" fmla="*/ 1090 h 1090"/>
                <a:gd name="T4" fmla="*/ 148 w 1160"/>
                <a:gd name="T5" fmla="*/ 1090 h 1090"/>
                <a:gd name="T6" fmla="*/ 1160 w 1160"/>
                <a:gd name="T7" fmla="*/ 138 h 1090"/>
                <a:gd name="T8" fmla="*/ 1160 w 1160"/>
                <a:gd name="T9" fmla="*/ 0 h 1090"/>
              </a:gdLst>
              <a:ahLst/>
              <a:cxnLst>
                <a:cxn ang="0">
                  <a:pos x="T0" y="T1"/>
                </a:cxn>
                <a:cxn ang="0">
                  <a:pos x="T2" y="T3"/>
                </a:cxn>
                <a:cxn ang="0">
                  <a:pos x="T4" y="T5"/>
                </a:cxn>
                <a:cxn ang="0">
                  <a:pos x="T6" y="T7"/>
                </a:cxn>
                <a:cxn ang="0">
                  <a:pos x="T8" y="T9"/>
                </a:cxn>
              </a:cxnLst>
              <a:rect l="0" t="0" r="r" b="b"/>
              <a:pathLst>
                <a:path w="1160" h="1090">
                  <a:moveTo>
                    <a:pt x="1160" y="0"/>
                  </a:moveTo>
                  <a:lnTo>
                    <a:pt x="0" y="1090"/>
                  </a:lnTo>
                  <a:lnTo>
                    <a:pt x="148" y="1090"/>
                  </a:lnTo>
                  <a:lnTo>
                    <a:pt x="1160" y="138"/>
                  </a:lnTo>
                  <a:lnTo>
                    <a:pt x="116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5" name="Freeform 30">
              <a:extLst>
                <a:ext uri="{FF2B5EF4-FFF2-40B4-BE49-F238E27FC236}">
                  <a16:creationId xmlns="" xmlns:a16="http://schemas.microsoft.com/office/drawing/2014/main" id="{1E5F2BAB-0AE2-488F-BF23-6761FF3085C1}"/>
                </a:ext>
              </a:extLst>
            </p:cNvPr>
            <p:cNvSpPr>
              <a:spLocks/>
            </p:cNvSpPr>
            <p:nvPr/>
          </p:nvSpPr>
          <p:spPr bwMode="auto">
            <a:xfrm>
              <a:off x="10158413" y="5856288"/>
              <a:ext cx="522288" cy="488950"/>
            </a:xfrm>
            <a:custGeom>
              <a:avLst/>
              <a:gdLst>
                <a:gd name="T0" fmla="*/ 329 w 329"/>
                <a:gd name="T1" fmla="*/ 138 h 308"/>
                <a:gd name="T2" fmla="*/ 329 w 329"/>
                <a:gd name="T3" fmla="*/ 0 h 308"/>
                <a:gd name="T4" fmla="*/ 0 w 329"/>
                <a:gd name="T5" fmla="*/ 308 h 308"/>
                <a:gd name="T6" fmla="*/ 149 w 329"/>
                <a:gd name="T7" fmla="*/ 308 h 308"/>
                <a:gd name="T8" fmla="*/ 329 w 329"/>
                <a:gd name="T9" fmla="*/ 138 h 308"/>
              </a:gdLst>
              <a:ahLst/>
              <a:cxnLst>
                <a:cxn ang="0">
                  <a:pos x="T0" y="T1"/>
                </a:cxn>
                <a:cxn ang="0">
                  <a:pos x="T2" y="T3"/>
                </a:cxn>
                <a:cxn ang="0">
                  <a:pos x="T4" y="T5"/>
                </a:cxn>
                <a:cxn ang="0">
                  <a:pos x="T6" y="T7"/>
                </a:cxn>
                <a:cxn ang="0">
                  <a:pos x="T8" y="T9"/>
                </a:cxn>
              </a:cxnLst>
              <a:rect l="0" t="0" r="r" b="b"/>
              <a:pathLst>
                <a:path w="329" h="308">
                  <a:moveTo>
                    <a:pt x="329" y="138"/>
                  </a:moveTo>
                  <a:lnTo>
                    <a:pt x="329" y="0"/>
                  </a:lnTo>
                  <a:lnTo>
                    <a:pt x="0" y="308"/>
                  </a:lnTo>
                  <a:lnTo>
                    <a:pt x="149" y="308"/>
                  </a:lnTo>
                  <a:lnTo>
                    <a:pt x="329"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6" name="Freeform 34">
            <a:extLst>
              <a:ext uri="{FF2B5EF4-FFF2-40B4-BE49-F238E27FC236}">
                <a16:creationId xmlns="" xmlns:a16="http://schemas.microsoft.com/office/drawing/2014/main" id="{9AB39373-4034-463F-B6F8-2E15846F6900}"/>
              </a:ext>
            </a:extLst>
          </p:cNvPr>
          <p:cNvSpPr>
            <a:spLocks/>
          </p:cNvSpPr>
          <p:nvPr userDrawn="1"/>
        </p:nvSpPr>
        <p:spPr bwMode="auto">
          <a:xfrm>
            <a:off x="4913313" y="1116013"/>
            <a:ext cx="2847975" cy="2843213"/>
          </a:xfrm>
          <a:custGeom>
            <a:avLst/>
            <a:gdLst>
              <a:gd name="T0" fmla="*/ 897 w 1794"/>
              <a:gd name="T1" fmla="*/ 1791 h 1791"/>
              <a:gd name="T2" fmla="*/ 0 w 1794"/>
              <a:gd name="T3" fmla="*/ 895 h 1791"/>
              <a:gd name="T4" fmla="*/ 897 w 1794"/>
              <a:gd name="T5" fmla="*/ 0 h 1791"/>
              <a:gd name="T6" fmla="*/ 1794 w 1794"/>
              <a:gd name="T7" fmla="*/ 895 h 1791"/>
              <a:gd name="T8" fmla="*/ 897 w 1794"/>
              <a:gd name="T9" fmla="*/ 1791 h 1791"/>
            </a:gdLst>
            <a:ahLst/>
            <a:cxnLst>
              <a:cxn ang="0">
                <a:pos x="T0" y="T1"/>
              </a:cxn>
              <a:cxn ang="0">
                <a:pos x="T2" y="T3"/>
              </a:cxn>
              <a:cxn ang="0">
                <a:pos x="T4" y="T5"/>
              </a:cxn>
              <a:cxn ang="0">
                <a:pos x="T6" y="T7"/>
              </a:cxn>
              <a:cxn ang="0">
                <a:pos x="T8" y="T9"/>
              </a:cxn>
            </a:cxnLst>
            <a:rect l="0" t="0" r="r" b="b"/>
            <a:pathLst>
              <a:path w="1794" h="1791">
                <a:moveTo>
                  <a:pt x="897" y="1791"/>
                </a:moveTo>
                <a:lnTo>
                  <a:pt x="0" y="895"/>
                </a:lnTo>
                <a:lnTo>
                  <a:pt x="897" y="0"/>
                </a:lnTo>
                <a:lnTo>
                  <a:pt x="1794" y="895"/>
                </a:lnTo>
                <a:lnTo>
                  <a:pt x="897" y="1791"/>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47" name="Freeform 35">
            <a:extLst>
              <a:ext uri="{FF2B5EF4-FFF2-40B4-BE49-F238E27FC236}">
                <a16:creationId xmlns="" xmlns:a16="http://schemas.microsoft.com/office/drawing/2014/main" id="{9EB97075-C1F6-4562-A9E8-41CBEB3F8575}"/>
              </a:ext>
            </a:extLst>
          </p:cNvPr>
          <p:cNvSpPr>
            <a:spLocks/>
          </p:cNvSpPr>
          <p:nvPr userDrawn="1"/>
        </p:nvSpPr>
        <p:spPr bwMode="auto">
          <a:xfrm>
            <a:off x="4113213" y="2514600"/>
            <a:ext cx="8093075" cy="3856038"/>
          </a:xfrm>
          <a:custGeom>
            <a:avLst/>
            <a:gdLst>
              <a:gd name="T0" fmla="*/ 5098 w 5098"/>
              <a:gd name="T1" fmla="*/ 0 h 2429"/>
              <a:gd name="T2" fmla="*/ 2433 w 5098"/>
              <a:gd name="T3" fmla="*/ 0 h 2429"/>
              <a:gd name="T4" fmla="*/ 0 w 5098"/>
              <a:gd name="T5" fmla="*/ 2429 h 2429"/>
              <a:gd name="T6" fmla="*/ 5098 w 5098"/>
              <a:gd name="T7" fmla="*/ 2429 h 2429"/>
              <a:gd name="T8" fmla="*/ 5098 w 5098"/>
              <a:gd name="T9" fmla="*/ 0 h 2429"/>
            </a:gdLst>
            <a:ahLst/>
            <a:cxnLst>
              <a:cxn ang="0">
                <a:pos x="T0" y="T1"/>
              </a:cxn>
              <a:cxn ang="0">
                <a:pos x="T2" y="T3"/>
              </a:cxn>
              <a:cxn ang="0">
                <a:pos x="T4" y="T5"/>
              </a:cxn>
              <a:cxn ang="0">
                <a:pos x="T6" y="T7"/>
              </a:cxn>
              <a:cxn ang="0">
                <a:pos x="T8" y="T9"/>
              </a:cxn>
            </a:cxnLst>
            <a:rect l="0" t="0" r="r" b="b"/>
            <a:pathLst>
              <a:path w="5098" h="2429">
                <a:moveTo>
                  <a:pt x="5098" y="0"/>
                </a:moveTo>
                <a:lnTo>
                  <a:pt x="2433" y="0"/>
                </a:lnTo>
                <a:lnTo>
                  <a:pt x="0" y="2429"/>
                </a:lnTo>
                <a:lnTo>
                  <a:pt x="5098" y="2429"/>
                </a:lnTo>
                <a:lnTo>
                  <a:pt x="5098"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48" name="Freeform 36">
            <a:extLst>
              <a:ext uri="{FF2B5EF4-FFF2-40B4-BE49-F238E27FC236}">
                <a16:creationId xmlns="" xmlns:a16="http://schemas.microsoft.com/office/drawing/2014/main" id="{D6040227-16A7-467F-AB3E-745F3A800F3A}"/>
              </a:ext>
            </a:extLst>
          </p:cNvPr>
          <p:cNvSpPr>
            <a:spLocks/>
          </p:cNvSpPr>
          <p:nvPr userDrawn="1"/>
        </p:nvSpPr>
        <p:spPr bwMode="auto">
          <a:xfrm>
            <a:off x="2365376" y="-1588"/>
            <a:ext cx="4900613" cy="2447925"/>
          </a:xfrm>
          <a:custGeom>
            <a:avLst/>
            <a:gdLst>
              <a:gd name="T0" fmla="*/ 3087 w 3087"/>
              <a:gd name="T1" fmla="*/ 0 h 1542"/>
              <a:gd name="T2" fmla="*/ 0 w 3087"/>
              <a:gd name="T3" fmla="*/ 0 h 1542"/>
              <a:gd name="T4" fmla="*/ 1545 w 3087"/>
              <a:gd name="T5" fmla="*/ 1542 h 1542"/>
              <a:gd name="T6" fmla="*/ 3087 w 3087"/>
              <a:gd name="T7" fmla="*/ 0 h 1542"/>
            </a:gdLst>
            <a:ahLst/>
            <a:cxnLst>
              <a:cxn ang="0">
                <a:pos x="T0" y="T1"/>
              </a:cxn>
              <a:cxn ang="0">
                <a:pos x="T2" y="T3"/>
              </a:cxn>
              <a:cxn ang="0">
                <a:pos x="T4" y="T5"/>
              </a:cxn>
              <a:cxn ang="0">
                <a:pos x="T6" y="T7"/>
              </a:cxn>
            </a:cxnLst>
            <a:rect l="0" t="0" r="r" b="b"/>
            <a:pathLst>
              <a:path w="3087" h="1542">
                <a:moveTo>
                  <a:pt x="3087" y="0"/>
                </a:moveTo>
                <a:lnTo>
                  <a:pt x="0" y="0"/>
                </a:lnTo>
                <a:lnTo>
                  <a:pt x="1545" y="1542"/>
                </a:lnTo>
                <a:lnTo>
                  <a:pt x="308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 name="Footer Placeholder 4"/>
          <p:cNvSpPr>
            <a:spLocks noGrp="1"/>
          </p:cNvSpPr>
          <p:nvPr>
            <p:ph type="ftr" sz="quarter" idx="11"/>
          </p:nvPr>
        </p:nvSpPr>
        <p:spPr>
          <a:xfrm>
            <a:off x="608569" y="6191430"/>
            <a:ext cx="3859795" cy="365125"/>
          </a:xfrm>
          <a:prstGeom prst="rect">
            <a:avLst/>
          </a:prstGeom>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8" name="Freeform 37">
            <a:extLst>
              <a:ext uri="{FF2B5EF4-FFF2-40B4-BE49-F238E27FC236}">
                <a16:creationId xmlns="" xmlns:a16="http://schemas.microsoft.com/office/drawing/2014/main" id="{49DC4E0C-A0DF-49F7-9F80-785E8FE45719}"/>
              </a:ext>
            </a:extLst>
          </p:cNvPr>
          <p:cNvSpPr>
            <a:spLocks/>
          </p:cNvSpPr>
          <p:nvPr userDrawn="1"/>
        </p:nvSpPr>
        <p:spPr bwMode="auto">
          <a:xfrm>
            <a:off x="9526" y="-1588"/>
            <a:ext cx="6232525" cy="6867525"/>
          </a:xfrm>
          <a:custGeom>
            <a:avLst/>
            <a:gdLst>
              <a:gd name="T0" fmla="*/ 951 w 3926"/>
              <a:gd name="T1" fmla="*/ 0 h 4326"/>
              <a:gd name="T2" fmla="*/ 0 w 3926"/>
              <a:gd name="T3" fmla="*/ 950 h 4326"/>
              <a:gd name="T4" fmla="*/ 0 w 3926"/>
              <a:gd name="T5" fmla="*/ 4163 h 4326"/>
              <a:gd name="T6" fmla="*/ 163 w 3926"/>
              <a:gd name="T7" fmla="*/ 4326 h 4326"/>
              <a:gd name="T8" fmla="*/ 2155 w 3926"/>
              <a:gd name="T9" fmla="*/ 4326 h 4326"/>
              <a:gd name="T10" fmla="*/ 3926 w 3926"/>
              <a:gd name="T11" fmla="*/ 2558 h 4326"/>
              <a:gd name="T12" fmla="*/ 1367 w 3926"/>
              <a:gd name="T13" fmla="*/ 0 h 4326"/>
              <a:gd name="T14" fmla="*/ 951 w 3926"/>
              <a:gd name="T15" fmla="*/ 0 h 4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6" h="4326">
                <a:moveTo>
                  <a:pt x="951" y="0"/>
                </a:moveTo>
                <a:lnTo>
                  <a:pt x="0" y="950"/>
                </a:lnTo>
                <a:lnTo>
                  <a:pt x="0" y="4163"/>
                </a:lnTo>
                <a:lnTo>
                  <a:pt x="163" y="4326"/>
                </a:lnTo>
                <a:lnTo>
                  <a:pt x="2155" y="4326"/>
                </a:lnTo>
                <a:lnTo>
                  <a:pt x="3926" y="2558"/>
                </a:lnTo>
                <a:lnTo>
                  <a:pt x="1367" y="0"/>
                </a:lnTo>
                <a:lnTo>
                  <a:pt x="951"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Picture Placeholder 17">
            <a:extLst>
              <a:ext uri="{FF2B5EF4-FFF2-40B4-BE49-F238E27FC236}">
                <a16:creationId xmlns="" xmlns:a16="http://schemas.microsoft.com/office/drawing/2014/main" id="{5DCFF320-6449-47E5-BEA8-83D64118EF26}"/>
              </a:ext>
            </a:extLst>
          </p:cNvPr>
          <p:cNvSpPr>
            <a:spLocks noGrp="1"/>
          </p:cNvSpPr>
          <p:nvPr>
            <p:ph type="pic" sz="quarter" idx="13"/>
          </p:nvPr>
        </p:nvSpPr>
        <p:spPr>
          <a:xfrm>
            <a:off x="-4122" y="0"/>
            <a:ext cx="6259821" cy="6865937"/>
          </a:xfrm>
          <a:custGeom>
            <a:avLst/>
            <a:gdLst>
              <a:gd name="connsiteX0" fmla="*/ 1535035 w 6259821"/>
              <a:gd name="connsiteY0" fmla="*/ 0 h 6865937"/>
              <a:gd name="connsiteX1" fmla="*/ 2192089 w 6259821"/>
              <a:gd name="connsiteY1" fmla="*/ 0 h 6865937"/>
              <a:gd name="connsiteX2" fmla="*/ 6259821 w 6259821"/>
              <a:gd name="connsiteY2" fmla="*/ 4055587 h 6865937"/>
              <a:gd name="connsiteX3" fmla="*/ 3441054 w 6259821"/>
              <a:gd name="connsiteY3" fmla="*/ 6865937 h 6865937"/>
              <a:gd name="connsiteX4" fmla="*/ 286070 w 6259821"/>
              <a:gd name="connsiteY4" fmla="*/ 6865937 h 6865937"/>
              <a:gd name="connsiteX5" fmla="*/ 0 w 6259821"/>
              <a:gd name="connsiteY5" fmla="*/ 6580722 h 6865937"/>
              <a:gd name="connsiteX6" fmla="*/ 0 w 6259821"/>
              <a:gd name="connsiteY6" fmla="*/ 1530452 h 68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9821" h="6865937">
                <a:moveTo>
                  <a:pt x="1535035" y="0"/>
                </a:moveTo>
                <a:lnTo>
                  <a:pt x="2192089" y="0"/>
                </a:lnTo>
                <a:lnTo>
                  <a:pt x="6259821" y="4055587"/>
                </a:lnTo>
                <a:lnTo>
                  <a:pt x="3441054" y="6865937"/>
                </a:lnTo>
                <a:lnTo>
                  <a:pt x="286070" y="6865937"/>
                </a:lnTo>
                <a:lnTo>
                  <a:pt x="0" y="6580722"/>
                </a:lnTo>
                <a:lnTo>
                  <a:pt x="0" y="1530452"/>
                </a:lnTo>
                <a:close/>
              </a:path>
            </a:pathLst>
          </a:custGeom>
          <a:solidFill>
            <a:schemeClr val="bg1">
              <a:lumMod val="95000"/>
            </a:schemeClr>
          </a:solidFill>
          <a:ln>
            <a:noFill/>
          </a:ln>
        </p:spPr>
        <p:txBody>
          <a:bodyPr wrap="square" anchor="ctr">
            <a:noAutofit/>
          </a:bodyPr>
          <a:lstStyle>
            <a:lvl1pPr algn="ctr">
              <a:defRPr/>
            </a:lvl1pPr>
          </a:lstStyle>
          <a:p>
            <a:endParaRPr lang="en-IN"/>
          </a:p>
        </p:txBody>
      </p:sp>
      <p:sp>
        <p:nvSpPr>
          <p:cNvPr id="2" name="Title 1"/>
          <p:cNvSpPr>
            <a:spLocks noGrp="1"/>
          </p:cNvSpPr>
          <p:nvPr>
            <p:ph type="ctrTitle"/>
          </p:nvPr>
        </p:nvSpPr>
        <p:spPr>
          <a:xfrm>
            <a:off x="6814491" y="4534680"/>
            <a:ext cx="4764893" cy="610820"/>
          </a:xfrm>
        </p:spPr>
        <p:txBody>
          <a:bodyPr anchor="b">
            <a:noAutofit/>
          </a:bodyPr>
          <a:lstStyle>
            <a:lvl1pPr algn="r">
              <a:defRPr lang="en-US" sz="6000" b="1"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6814490" y="5155767"/>
            <a:ext cx="4764893" cy="713221"/>
          </a:xfrm>
        </p:spPr>
        <p:txBody>
          <a:bodyPr>
            <a:noAutofit/>
          </a:bodyPr>
          <a:lstStyle>
            <a:lvl1pPr marL="0" indent="0" algn="r">
              <a:buNone/>
              <a:defRPr lang="en-US" sz="28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4191DB41-569B-4B79-971D-9205481852F1}"/>
              </a:ext>
            </a:extLst>
          </p:cNvPr>
          <p:cNvGrpSpPr/>
          <p:nvPr userDrawn="1"/>
        </p:nvGrpSpPr>
        <p:grpSpPr>
          <a:xfrm>
            <a:off x="0" y="0"/>
            <a:ext cx="12188825" cy="6858000"/>
            <a:chOff x="0" y="0"/>
            <a:chExt cx="12188825" cy="6858000"/>
          </a:xfrm>
        </p:grpSpPr>
        <p:sp>
          <p:nvSpPr>
            <p:cNvPr id="8" name="Rectangle 13">
              <a:extLst>
                <a:ext uri="{FF2B5EF4-FFF2-40B4-BE49-F238E27FC236}">
                  <a16:creationId xmlns="" xmlns:a16="http://schemas.microsoft.com/office/drawing/2014/main" id="{B3B53312-44D0-40C3-BFC5-93A68F21AE30}"/>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Shape 8">
              <a:extLst>
                <a:ext uri="{FF2B5EF4-FFF2-40B4-BE49-F238E27FC236}">
                  <a16:creationId xmlns="" xmlns:a16="http://schemas.microsoft.com/office/drawing/2014/main" id="{E93C38DE-1B66-494B-BC5F-0968A4161B4A}"/>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 name="Footer Placeholder 2"/>
          <p:cNvSpPr>
            <a:spLocks noGrp="1"/>
          </p:cNvSpPr>
          <p:nvPr>
            <p:ph type="ftr" sz="quarter" idx="11"/>
          </p:nvPr>
        </p:nvSpPr>
        <p:spPr>
          <a:xfrm>
            <a:off x="608569" y="6191430"/>
            <a:ext cx="3859795"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 xmlns:a16="http://schemas.microsoft.com/office/drawing/2014/main" id="{4B150B63-06FE-4C6B-9B57-C9BE56D37D37}"/>
              </a:ext>
            </a:extLst>
          </p:cNvPr>
          <p:cNvGrpSpPr/>
          <p:nvPr userDrawn="1"/>
        </p:nvGrpSpPr>
        <p:grpSpPr>
          <a:xfrm>
            <a:off x="0" y="0"/>
            <a:ext cx="12188825" cy="6858000"/>
            <a:chOff x="0" y="0"/>
            <a:chExt cx="12188825" cy="6858000"/>
          </a:xfrm>
        </p:grpSpPr>
        <p:sp>
          <p:nvSpPr>
            <p:cNvPr id="43" name="Rectangle 13">
              <a:extLst>
                <a:ext uri="{FF2B5EF4-FFF2-40B4-BE49-F238E27FC236}">
                  <a16:creationId xmlns="" xmlns:a16="http://schemas.microsoft.com/office/drawing/2014/main" id="{909200A4-2326-450A-A230-DDC05D3099ED}"/>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Freeform: Shape 43">
              <a:extLst>
                <a:ext uri="{FF2B5EF4-FFF2-40B4-BE49-F238E27FC236}">
                  <a16:creationId xmlns="" xmlns:a16="http://schemas.microsoft.com/office/drawing/2014/main" id="{72770B4B-2FE7-42C6-A227-EF84B4C231A1}"/>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p:ph type="title"/>
          </p:nvPr>
        </p:nvSpPr>
        <p:spPr>
          <a:xfrm>
            <a:off x="598897" y="1062017"/>
            <a:ext cx="10980488" cy="421638"/>
          </a:xfrm>
        </p:spPr>
        <p:txBody>
          <a:bodyPr>
            <a:noAutofit/>
          </a:bodyPr>
          <a:lstStyle>
            <a:lvl1pPr>
              <a:defRPr sz="1800">
                <a:solidFill>
                  <a:schemeClr val="tx1">
                    <a:lumMod val="50000"/>
                    <a:lumOff val="50000"/>
                  </a:schemeClr>
                </a:solidFill>
              </a:defRPr>
            </a:lvl1pPr>
          </a:lstStyle>
          <a:p>
            <a:r>
              <a:rPr lang="en-US" dirty="0"/>
              <a:t>Click to edit Master title style</a:t>
            </a:r>
          </a:p>
        </p:txBody>
      </p:sp>
      <p:sp>
        <p:nvSpPr>
          <p:cNvPr id="7" name="Content Placeholder 6"/>
          <p:cNvSpPr>
            <a:spLocks noGrp="1"/>
          </p:cNvSpPr>
          <p:nvPr>
            <p:ph sz="quarter" idx="13"/>
          </p:nvPr>
        </p:nvSpPr>
        <p:spPr>
          <a:xfrm>
            <a:off x="603874" y="317872"/>
            <a:ext cx="10978525" cy="695938"/>
          </a:xfrm>
        </p:spPr>
        <p:txBody>
          <a:bodyPr/>
          <a:lstStyle>
            <a:lvl1pPr marL="0" indent="0">
              <a:buFontTx/>
              <a:buNone/>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Master text styles</a:t>
            </a:r>
            <a:endParaRPr lang="en-IN" dirty="0"/>
          </a:p>
        </p:txBody>
      </p:sp>
      <p:cxnSp>
        <p:nvCxnSpPr>
          <p:cNvPr id="8" name="Straight Connector 7"/>
          <p:cNvCxnSpPr/>
          <p:nvPr userDrawn="1"/>
        </p:nvCxnSpPr>
        <p:spPr>
          <a:xfrm>
            <a:off x="621804" y="1548416"/>
            <a:ext cx="10945216"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4"/>
          </p:nvPr>
        </p:nvSpPr>
        <p:spPr>
          <a:xfrm>
            <a:off x="622300" y="3277103"/>
            <a:ext cx="5184775" cy="2826241"/>
          </a:xfrm>
        </p:spPr>
        <p:txBody>
          <a:bodyPr>
            <a:normAutofit/>
          </a:bodyPr>
          <a:lstStyle>
            <a:lvl1pPr marL="0" indent="0">
              <a:lnSpc>
                <a:spcPct val="130000"/>
              </a:lnSpc>
              <a:buFontTx/>
              <a:buNone/>
              <a:defRPr sz="1600">
                <a:solidFill>
                  <a:schemeClr val="tx1">
                    <a:lumMod val="65000"/>
                    <a:lumOff val="35000"/>
                  </a:schemeClr>
                </a:solidFill>
              </a:defRPr>
            </a:lvl1pPr>
            <a:lvl2pPr marL="609494" indent="0">
              <a:buFontTx/>
              <a:buNone/>
              <a:defRPr sz="2400"/>
            </a:lvl2pPr>
            <a:lvl3pPr marL="1218986" indent="0">
              <a:buFontTx/>
              <a:buNone/>
              <a:defRPr sz="2400"/>
            </a:lvl3pPr>
            <a:lvl4pPr marL="1828480" indent="0">
              <a:buFontTx/>
              <a:buNone/>
              <a:defRPr sz="2400"/>
            </a:lvl4pPr>
            <a:lvl5pPr marL="2437973" indent="0">
              <a:buFontTx/>
              <a:buNone/>
              <a:defRPr sz="2400"/>
            </a:lvl5pPr>
          </a:lstStyle>
          <a:p>
            <a:pPr lvl="0"/>
            <a:r>
              <a:rPr lang="en-US" dirty="0"/>
              <a:t>Click to edit Master text styles</a:t>
            </a:r>
          </a:p>
        </p:txBody>
      </p:sp>
      <p:sp>
        <p:nvSpPr>
          <p:cNvPr id="11" name="Content Placeholder 9"/>
          <p:cNvSpPr>
            <a:spLocks noGrp="1"/>
          </p:cNvSpPr>
          <p:nvPr>
            <p:ph sz="quarter" idx="15"/>
          </p:nvPr>
        </p:nvSpPr>
        <p:spPr>
          <a:xfrm>
            <a:off x="6395571" y="3277103"/>
            <a:ext cx="5184775" cy="2826241"/>
          </a:xfrm>
        </p:spPr>
        <p:txBody>
          <a:bodyPr>
            <a:normAutofit/>
          </a:bodyPr>
          <a:lstStyle>
            <a:lvl1pPr marL="0" indent="0">
              <a:lnSpc>
                <a:spcPct val="130000"/>
              </a:lnSpc>
              <a:buFontTx/>
              <a:buNone/>
              <a:defRPr sz="1600">
                <a:solidFill>
                  <a:schemeClr val="tx1">
                    <a:lumMod val="65000"/>
                    <a:lumOff val="35000"/>
                  </a:schemeClr>
                </a:solidFill>
              </a:defRPr>
            </a:lvl1pPr>
            <a:lvl2pPr marL="609494" indent="0">
              <a:buFontTx/>
              <a:buNone/>
              <a:defRPr sz="2400"/>
            </a:lvl2pPr>
            <a:lvl3pPr marL="1218986" indent="0">
              <a:buFontTx/>
              <a:buNone/>
              <a:defRPr sz="2400"/>
            </a:lvl3pPr>
            <a:lvl4pPr marL="1828480" indent="0">
              <a:buFontTx/>
              <a:buNone/>
              <a:defRPr sz="2400"/>
            </a:lvl4pPr>
            <a:lvl5pPr marL="2437973" indent="0">
              <a:buFontTx/>
              <a:buNone/>
              <a:defRPr sz="2400"/>
            </a:lvl5pPr>
          </a:lstStyle>
          <a:p>
            <a:pPr lvl="0"/>
            <a:r>
              <a:rPr lang="en-US" dirty="0"/>
              <a:t>Click to edit Master text styles</a:t>
            </a:r>
          </a:p>
        </p:txBody>
      </p:sp>
      <p:sp>
        <p:nvSpPr>
          <p:cNvPr id="13" name="Content Placeholder 12"/>
          <p:cNvSpPr>
            <a:spLocks noGrp="1"/>
          </p:cNvSpPr>
          <p:nvPr>
            <p:ph sz="quarter" idx="16"/>
          </p:nvPr>
        </p:nvSpPr>
        <p:spPr>
          <a:xfrm>
            <a:off x="609601" y="1738365"/>
            <a:ext cx="10974854" cy="1326726"/>
          </a:xfrm>
        </p:spPr>
        <p:txBody>
          <a:bodyPr>
            <a:normAutofit/>
          </a:bodyPr>
          <a:lstStyle>
            <a:lvl1pPr marL="0" indent="0">
              <a:lnSpc>
                <a:spcPct val="130000"/>
              </a:lnSpc>
              <a:buFontTx/>
              <a:buNone/>
              <a:defRPr sz="2400">
                <a:solidFill>
                  <a:schemeClr val="accent1"/>
                </a:solidFill>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Master text styles</a:t>
            </a:r>
          </a:p>
        </p:txBody>
      </p:sp>
      <p:sp>
        <p:nvSpPr>
          <p:cNvPr id="25" name="Rectangle 24">
            <a:extLst>
              <a:ext uri="{FF2B5EF4-FFF2-40B4-BE49-F238E27FC236}">
                <a16:creationId xmlns="" xmlns:a16="http://schemas.microsoft.com/office/drawing/2014/main" id="{57D7020F-A727-4B49-820D-276C965D9053}"/>
              </a:ext>
            </a:extLst>
          </p:cNvPr>
          <p:cNvSpPr/>
          <p:nvPr userDrawn="1"/>
        </p:nvSpPr>
        <p:spPr>
          <a:xfrm rot="5400000">
            <a:off x="11445874" y="5847067"/>
            <a:ext cx="432048" cy="10538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 xmlns:a16="http://schemas.microsoft.com/office/drawing/2014/main" id="{9E8D3C92-20A9-4B88-B59F-8DC827C8D5E8}"/>
              </a:ext>
            </a:extLst>
          </p:cNvPr>
          <p:cNvSpPr/>
          <p:nvPr userDrawn="1"/>
        </p:nvSpPr>
        <p:spPr>
          <a:xfrm>
            <a:off x="11134972" y="6157969"/>
            <a:ext cx="444412" cy="432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Slide Number Placeholder 4">
            <a:extLst>
              <a:ext uri="{FF2B5EF4-FFF2-40B4-BE49-F238E27FC236}">
                <a16:creationId xmlns="" xmlns:a16="http://schemas.microsoft.com/office/drawing/2014/main" id="{1ACA27F9-8DE3-4382-9CC5-329A13E8336C}"/>
              </a:ext>
            </a:extLst>
          </p:cNvPr>
          <p:cNvSpPr>
            <a:spLocks noGrp="1"/>
          </p:cNvSpPr>
          <p:nvPr>
            <p:ph type="sldNum" sz="quarter" idx="12"/>
          </p:nvPr>
        </p:nvSpPr>
        <p:spPr>
          <a:xfrm>
            <a:off x="11134972" y="6191430"/>
            <a:ext cx="444412" cy="365125"/>
          </a:xfrm>
        </p:spPr>
        <p:txBody>
          <a:bodyPr/>
          <a:lstStyle/>
          <a:p>
            <a:fld id="{96E69268-9C8B-4EBF-A9EE-DC5DC2D48DC3}" type="slidenum">
              <a:rPr lang="en-US" smtClean="0"/>
              <a:pPr/>
              <a:t>‹#›</a:t>
            </a:fld>
            <a:endParaRPr lang="en-US"/>
          </a:p>
        </p:txBody>
      </p:sp>
      <p:sp>
        <p:nvSpPr>
          <p:cNvPr id="28" name="Footer Placeholder 3">
            <a:extLst>
              <a:ext uri="{FF2B5EF4-FFF2-40B4-BE49-F238E27FC236}">
                <a16:creationId xmlns="" xmlns:a16="http://schemas.microsoft.com/office/drawing/2014/main" id="{0938B893-044C-4A82-88DE-645A16820019}"/>
              </a:ext>
            </a:extLst>
          </p:cNvPr>
          <p:cNvSpPr>
            <a:spLocks noGrp="1"/>
          </p:cNvSpPr>
          <p:nvPr>
            <p:ph type="ftr" sz="quarter" idx="11"/>
          </p:nvPr>
        </p:nvSpPr>
        <p:spPr>
          <a:xfrm>
            <a:off x="602369" y="6191430"/>
            <a:ext cx="3859795" cy="365125"/>
          </a:xfrm>
          <a:prstGeom prst="rect">
            <a:avLst/>
          </a:prstGeom>
        </p:spPr>
        <p:txBody>
          <a:bodyPr/>
          <a:lstStyle/>
          <a:p>
            <a:r>
              <a:rPr lang="en-US"/>
              <a:t>slidemodel.com</a:t>
            </a:r>
            <a:endParaRPr lang="en-US" dirty="0"/>
          </a:p>
        </p:txBody>
      </p:sp>
    </p:spTree>
    <p:extLst>
      <p:ext uri="{BB962C8B-B14F-4D97-AF65-F5344CB8AC3E}">
        <p14:creationId xmlns:p14="http://schemas.microsoft.com/office/powerpoint/2010/main" val="792660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olumn ">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49C319DE-D475-4357-966F-84600708CE55}"/>
              </a:ext>
            </a:extLst>
          </p:cNvPr>
          <p:cNvGrpSpPr/>
          <p:nvPr userDrawn="1"/>
        </p:nvGrpSpPr>
        <p:grpSpPr>
          <a:xfrm>
            <a:off x="0" y="0"/>
            <a:ext cx="12188825" cy="6858000"/>
            <a:chOff x="0" y="0"/>
            <a:chExt cx="12188825" cy="6858000"/>
          </a:xfrm>
        </p:grpSpPr>
        <p:sp>
          <p:nvSpPr>
            <p:cNvPr id="16" name="Rectangle 13">
              <a:extLst>
                <a:ext uri="{FF2B5EF4-FFF2-40B4-BE49-F238E27FC236}">
                  <a16:creationId xmlns="" xmlns:a16="http://schemas.microsoft.com/office/drawing/2014/main" id="{281F0E1B-4BCD-484F-9388-46E3B0D42E4F}"/>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Freeform: Shape 16">
              <a:extLst>
                <a:ext uri="{FF2B5EF4-FFF2-40B4-BE49-F238E27FC236}">
                  <a16:creationId xmlns="" xmlns:a16="http://schemas.microsoft.com/office/drawing/2014/main" id="{FA5F4EB6-F504-4F1B-BA96-4C50B4B80453}"/>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userDrawn="1">
            <p:ph type="title"/>
          </p:nvPr>
        </p:nvSpPr>
        <p:spPr>
          <a:xfrm>
            <a:off x="598897" y="1062017"/>
            <a:ext cx="10980488" cy="421638"/>
          </a:xfrm>
        </p:spPr>
        <p:txBody>
          <a:bodyPr>
            <a:noAutofit/>
          </a:bodyPr>
          <a:lstStyle>
            <a:lvl1pPr>
              <a:defRPr sz="1800">
                <a:solidFill>
                  <a:schemeClr val="tx1">
                    <a:lumMod val="50000"/>
                    <a:lumOff val="50000"/>
                  </a:schemeClr>
                </a:solidFill>
              </a:defRPr>
            </a:lvl1pPr>
          </a:lstStyle>
          <a:p>
            <a:r>
              <a:rPr lang="en-US" dirty="0"/>
              <a:t>Click to edit Master title style</a:t>
            </a:r>
          </a:p>
        </p:txBody>
      </p:sp>
      <p:sp>
        <p:nvSpPr>
          <p:cNvPr id="7" name="Content Placeholder 6"/>
          <p:cNvSpPr>
            <a:spLocks noGrp="1"/>
          </p:cNvSpPr>
          <p:nvPr userDrawn="1">
            <p:ph sz="quarter" idx="13"/>
          </p:nvPr>
        </p:nvSpPr>
        <p:spPr>
          <a:xfrm>
            <a:off x="603874" y="317872"/>
            <a:ext cx="10978525" cy="695938"/>
          </a:xfrm>
        </p:spPr>
        <p:txBody>
          <a:bodyPr/>
          <a:lstStyle>
            <a:lvl1pPr marL="0" indent="0">
              <a:buFontTx/>
              <a:buNone/>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Master text styles</a:t>
            </a:r>
            <a:endParaRPr lang="en-IN" dirty="0"/>
          </a:p>
        </p:txBody>
      </p:sp>
      <p:cxnSp>
        <p:nvCxnSpPr>
          <p:cNvPr id="8" name="Straight Connector 7"/>
          <p:cNvCxnSpPr/>
          <p:nvPr userDrawn="1"/>
        </p:nvCxnSpPr>
        <p:spPr>
          <a:xfrm>
            <a:off x="621804" y="1548416"/>
            <a:ext cx="10945216" cy="0"/>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 xmlns:a16="http://schemas.microsoft.com/office/drawing/2014/main" id="{57D7020F-A727-4B49-820D-276C965D9053}"/>
              </a:ext>
            </a:extLst>
          </p:cNvPr>
          <p:cNvSpPr/>
          <p:nvPr userDrawn="1"/>
        </p:nvSpPr>
        <p:spPr>
          <a:xfrm rot="5400000">
            <a:off x="11445874" y="5847067"/>
            <a:ext cx="432048" cy="10538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 xmlns:a16="http://schemas.microsoft.com/office/drawing/2014/main" id="{9E8D3C92-20A9-4B88-B59F-8DC827C8D5E8}"/>
              </a:ext>
            </a:extLst>
          </p:cNvPr>
          <p:cNvSpPr/>
          <p:nvPr userDrawn="1"/>
        </p:nvSpPr>
        <p:spPr>
          <a:xfrm>
            <a:off x="11134972" y="6157969"/>
            <a:ext cx="444412" cy="432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Slide Number Placeholder 4">
            <a:extLst>
              <a:ext uri="{FF2B5EF4-FFF2-40B4-BE49-F238E27FC236}">
                <a16:creationId xmlns="" xmlns:a16="http://schemas.microsoft.com/office/drawing/2014/main" id="{1ACA27F9-8DE3-4382-9CC5-329A13E8336C}"/>
              </a:ext>
            </a:extLst>
          </p:cNvPr>
          <p:cNvSpPr>
            <a:spLocks noGrp="1"/>
          </p:cNvSpPr>
          <p:nvPr userDrawn="1">
            <p:ph type="sldNum" sz="quarter" idx="12"/>
          </p:nvPr>
        </p:nvSpPr>
        <p:spPr>
          <a:xfrm>
            <a:off x="11134972" y="6191430"/>
            <a:ext cx="444412" cy="365125"/>
          </a:xfrm>
        </p:spPr>
        <p:txBody>
          <a:bodyPr/>
          <a:lstStyle/>
          <a:p>
            <a:fld id="{96E69268-9C8B-4EBF-A9EE-DC5DC2D48DC3}" type="slidenum">
              <a:rPr lang="en-US" smtClean="0"/>
              <a:pPr/>
              <a:t>‹#›</a:t>
            </a:fld>
            <a:endParaRPr lang="en-US"/>
          </a:p>
        </p:txBody>
      </p:sp>
      <p:sp>
        <p:nvSpPr>
          <p:cNvPr id="28" name="Footer Placeholder 3">
            <a:extLst>
              <a:ext uri="{FF2B5EF4-FFF2-40B4-BE49-F238E27FC236}">
                <a16:creationId xmlns="" xmlns:a16="http://schemas.microsoft.com/office/drawing/2014/main" id="{0938B893-044C-4A82-88DE-645A16820019}"/>
              </a:ext>
            </a:extLst>
          </p:cNvPr>
          <p:cNvSpPr>
            <a:spLocks noGrp="1"/>
          </p:cNvSpPr>
          <p:nvPr userDrawn="1">
            <p:ph type="ftr" sz="quarter" idx="11"/>
          </p:nvPr>
        </p:nvSpPr>
        <p:spPr>
          <a:xfrm>
            <a:off x="602369" y="6191430"/>
            <a:ext cx="3859795" cy="365125"/>
          </a:xfrm>
          <a:prstGeom prst="rect">
            <a:avLst/>
          </a:prstGeom>
        </p:spPr>
        <p:txBody>
          <a:bodyPr/>
          <a:lstStyle/>
          <a:p>
            <a:r>
              <a:rPr lang="en-US"/>
              <a:t>slidemodel.com</a:t>
            </a:r>
            <a:endParaRPr lang="en-US" dirty="0"/>
          </a:p>
        </p:txBody>
      </p:sp>
      <p:sp>
        <p:nvSpPr>
          <p:cNvPr id="12" name="Content Placeholder 9">
            <a:extLst>
              <a:ext uri="{FF2B5EF4-FFF2-40B4-BE49-F238E27FC236}">
                <a16:creationId xmlns="" xmlns:a16="http://schemas.microsoft.com/office/drawing/2014/main" id="{E6CD28C8-A391-447E-9DBE-7FB53E366A87}"/>
              </a:ext>
            </a:extLst>
          </p:cNvPr>
          <p:cNvSpPr>
            <a:spLocks noGrp="1"/>
          </p:cNvSpPr>
          <p:nvPr userDrawn="1">
            <p:ph sz="quarter" idx="14"/>
          </p:nvPr>
        </p:nvSpPr>
        <p:spPr>
          <a:xfrm>
            <a:off x="622301" y="1772820"/>
            <a:ext cx="3455888" cy="4032444"/>
          </a:xfrm>
        </p:spPr>
        <p:txBody>
          <a:bodyPr>
            <a:normAutofit/>
          </a:bodyPr>
          <a:lstStyle>
            <a:lvl1pPr marL="0" indent="0">
              <a:buFontTx/>
              <a:buNone/>
              <a:defRPr sz="4800">
                <a:solidFill>
                  <a:schemeClr val="accent1"/>
                </a:solidFill>
              </a:defRPr>
            </a:lvl1pPr>
            <a:lvl2pPr marL="609494" indent="0">
              <a:buFontTx/>
              <a:buNone/>
              <a:defRPr sz="2400"/>
            </a:lvl2pPr>
            <a:lvl3pPr marL="1218986" indent="0">
              <a:buFontTx/>
              <a:buNone/>
              <a:defRPr sz="2400"/>
            </a:lvl3pPr>
            <a:lvl4pPr marL="1828480" indent="0">
              <a:buFontTx/>
              <a:buNone/>
              <a:defRPr sz="2400"/>
            </a:lvl4pPr>
            <a:lvl5pPr marL="2437973" indent="0">
              <a:buFontTx/>
              <a:buNone/>
              <a:defRPr sz="2400"/>
            </a:lvl5pPr>
          </a:lstStyle>
          <a:p>
            <a:pPr lvl="0"/>
            <a:r>
              <a:rPr lang="en-US" dirty="0"/>
              <a:t>Click to edit Master text styles</a:t>
            </a:r>
          </a:p>
        </p:txBody>
      </p:sp>
      <p:sp>
        <p:nvSpPr>
          <p:cNvPr id="14" name="Content Placeholder 9">
            <a:extLst>
              <a:ext uri="{FF2B5EF4-FFF2-40B4-BE49-F238E27FC236}">
                <a16:creationId xmlns="" xmlns:a16="http://schemas.microsoft.com/office/drawing/2014/main" id="{A6C1C8AD-451B-4AE2-ACA5-1F1FD3888A0D}"/>
              </a:ext>
            </a:extLst>
          </p:cNvPr>
          <p:cNvSpPr>
            <a:spLocks noGrp="1"/>
          </p:cNvSpPr>
          <p:nvPr userDrawn="1">
            <p:ph sz="quarter" idx="15"/>
          </p:nvPr>
        </p:nvSpPr>
        <p:spPr>
          <a:xfrm>
            <a:off x="4366987" y="1772820"/>
            <a:ext cx="3455888" cy="4032444"/>
          </a:xfrm>
        </p:spPr>
        <p:txBody>
          <a:bodyPr>
            <a:normAutofit/>
          </a:bodyPr>
          <a:lstStyle>
            <a:lvl1pPr marL="0" indent="0">
              <a:lnSpc>
                <a:spcPct val="130000"/>
              </a:lnSpc>
              <a:buFontTx/>
              <a:buNone/>
              <a:defRPr sz="2400">
                <a:solidFill>
                  <a:schemeClr val="tx1">
                    <a:lumMod val="65000"/>
                    <a:lumOff val="35000"/>
                  </a:schemeClr>
                </a:solidFill>
              </a:defRPr>
            </a:lvl1pPr>
            <a:lvl2pPr marL="609494" indent="0">
              <a:buFontTx/>
              <a:buNone/>
              <a:defRPr sz="2400"/>
            </a:lvl2pPr>
            <a:lvl3pPr marL="1218986" indent="0">
              <a:buFontTx/>
              <a:buNone/>
              <a:defRPr sz="2400"/>
            </a:lvl3pPr>
            <a:lvl4pPr marL="1828480" indent="0">
              <a:buFontTx/>
              <a:buNone/>
              <a:defRPr sz="2400"/>
            </a:lvl4pPr>
            <a:lvl5pPr marL="2437973" indent="0">
              <a:buFontTx/>
              <a:buNone/>
              <a:defRPr sz="2400"/>
            </a:lvl5pPr>
          </a:lstStyle>
          <a:p>
            <a:pPr lvl="0"/>
            <a:r>
              <a:rPr lang="en-US" dirty="0"/>
              <a:t>Click to edit Master text styles</a:t>
            </a:r>
          </a:p>
        </p:txBody>
      </p:sp>
      <p:sp>
        <p:nvSpPr>
          <p:cNvPr id="15" name="Content Placeholder 9">
            <a:extLst>
              <a:ext uri="{FF2B5EF4-FFF2-40B4-BE49-F238E27FC236}">
                <a16:creationId xmlns="" xmlns:a16="http://schemas.microsoft.com/office/drawing/2014/main" id="{ACFB1C04-9105-420E-9F61-194F720C794A}"/>
              </a:ext>
            </a:extLst>
          </p:cNvPr>
          <p:cNvSpPr>
            <a:spLocks noGrp="1"/>
          </p:cNvSpPr>
          <p:nvPr userDrawn="1">
            <p:ph sz="quarter" idx="16"/>
          </p:nvPr>
        </p:nvSpPr>
        <p:spPr>
          <a:xfrm>
            <a:off x="8111673" y="1772820"/>
            <a:ext cx="3455888" cy="4032444"/>
          </a:xfrm>
        </p:spPr>
        <p:txBody>
          <a:bodyPr>
            <a:normAutofit/>
          </a:bodyPr>
          <a:lstStyle>
            <a:lvl1pPr marL="0" indent="0">
              <a:lnSpc>
                <a:spcPct val="130000"/>
              </a:lnSpc>
              <a:buFontTx/>
              <a:buNone/>
              <a:defRPr sz="1600">
                <a:solidFill>
                  <a:schemeClr val="tx1">
                    <a:lumMod val="65000"/>
                    <a:lumOff val="35000"/>
                  </a:schemeClr>
                </a:solidFill>
              </a:defRPr>
            </a:lvl1pPr>
            <a:lvl2pPr marL="609494" indent="0">
              <a:buFontTx/>
              <a:buNone/>
              <a:defRPr sz="2400"/>
            </a:lvl2pPr>
            <a:lvl3pPr marL="1218986" indent="0">
              <a:buFontTx/>
              <a:buNone/>
              <a:defRPr sz="2400"/>
            </a:lvl3pPr>
            <a:lvl4pPr marL="1828480" indent="0">
              <a:buFontTx/>
              <a:buNone/>
              <a:defRPr sz="2400"/>
            </a:lvl4pPr>
            <a:lvl5pPr marL="2437973" indent="0">
              <a:buFontTx/>
              <a:buNone/>
              <a:defRPr sz="2400"/>
            </a:lvl5pPr>
          </a:lstStyle>
          <a:p>
            <a:pPr lvl="0"/>
            <a:r>
              <a:rPr lang="en-US" dirty="0"/>
              <a:t>Click to edit Master text styles</a:t>
            </a:r>
          </a:p>
        </p:txBody>
      </p:sp>
    </p:spTree>
    <p:extLst>
      <p:ext uri="{BB962C8B-B14F-4D97-AF65-F5344CB8AC3E}">
        <p14:creationId xmlns:p14="http://schemas.microsoft.com/office/powerpoint/2010/main" val="2232588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8569" y="6191430"/>
            <a:ext cx="3859795"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5" name="Title 1">
            <a:extLst>
              <a:ext uri="{FF2B5EF4-FFF2-40B4-BE49-F238E27FC236}">
                <a16:creationId xmlns="" xmlns:a16="http://schemas.microsoft.com/office/drawing/2014/main" id="{DBACBEFB-7162-40EE-B5A0-E792F17ECB98}"/>
              </a:ext>
            </a:extLst>
          </p:cNvPr>
          <p:cNvSpPr>
            <a:spLocks noGrp="1"/>
          </p:cNvSpPr>
          <p:nvPr>
            <p:ph type="title"/>
          </p:nvPr>
        </p:nvSpPr>
        <p:spPr>
          <a:xfrm>
            <a:off x="598897" y="301428"/>
            <a:ext cx="10980488" cy="711081"/>
          </a:xfrm>
        </p:spPr>
        <p:txBody>
          <a:bodyPr tIns="0" bIns="0"/>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281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_BG">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25E10C0B-191C-4941-A0F1-A403CD346197}"/>
              </a:ext>
            </a:extLst>
          </p:cNvPr>
          <p:cNvSpPr>
            <a:spLocks noGrp="1"/>
          </p:cNvSpPr>
          <p:nvPr>
            <p:ph type="pic" sz="quarter" idx="10"/>
          </p:nvPr>
        </p:nvSpPr>
        <p:spPr>
          <a:xfrm>
            <a:off x="0" y="0"/>
            <a:ext cx="12188825" cy="6858000"/>
          </a:xfrm>
        </p:spPr>
        <p:txBody>
          <a:bodyPr anchor="ctr"/>
          <a:lstStyle>
            <a:lvl1pPr marL="0" indent="0" algn="ctr">
              <a:buFontTx/>
              <a:buNone/>
              <a:defRPr/>
            </a:lvl1pPr>
          </a:lstStyle>
          <a:p>
            <a:endParaRPr lang="en-IN"/>
          </a:p>
        </p:txBody>
      </p:sp>
    </p:spTree>
    <p:extLst>
      <p:ext uri="{BB962C8B-B14F-4D97-AF65-F5344CB8AC3E}">
        <p14:creationId xmlns:p14="http://schemas.microsoft.com/office/powerpoint/2010/main" val="2567267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18" name="Rectangle 13">
            <a:extLst>
              <a:ext uri="{FF2B5EF4-FFF2-40B4-BE49-F238E27FC236}">
                <a16:creationId xmlns="" xmlns:a16="http://schemas.microsoft.com/office/drawing/2014/main" id="{6A27CE95-5644-454F-9857-DB740956A2D9}"/>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Freeform: Shape 24">
            <a:extLst>
              <a:ext uri="{FF2B5EF4-FFF2-40B4-BE49-F238E27FC236}">
                <a16:creationId xmlns="" xmlns:a16="http://schemas.microsoft.com/office/drawing/2014/main" id="{4AE7D1F2-3E12-46D7-B216-BEDD08FADCD1}"/>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Diamond 22">
            <a:extLst>
              <a:ext uri="{FF2B5EF4-FFF2-40B4-BE49-F238E27FC236}">
                <a16:creationId xmlns="" xmlns:a16="http://schemas.microsoft.com/office/drawing/2014/main" id="{101CACDB-8291-4624-8BEB-C4D39D73CC6C}"/>
              </a:ext>
            </a:extLst>
          </p:cNvPr>
          <p:cNvSpPr/>
          <p:nvPr userDrawn="1"/>
        </p:nvSpPr>
        <p:spPr>
          <a:xfrm>
            <a:off x="5158592" y="3402130"/>
            <a:ext cx="1858097" cy="185809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Picture Placeholder 4">
            <a:extLst>
              <a:ext uri="{FF2B5EF4-FFF2-40B4-BE49-F238E27FC236}">
                <a16:creationId xmlns="" xmlns:a16="http://schemas.microsoft.com/office/drawing/2014/main" id="{D2A47B96-81BE-44F5-A033-BC171AD36B44}"/>
              </a:ext>
            </a:extLst>
          </p:cNvPr>
          <p:cNvSpPr>
            <a:spLocks noGrp="1"/>
          </p:cNvSpPr>
          <p:nvPr userDrawn="1">
            <p:ph type="pic" sz="quarter" idx="13"/>
          </p:nvPr>
        </p:nvSpPr>
        <p:spPr>
          <a:xfrm>
            <a:off x="5172135" y="3634801"/>
            <a:ext cx="1844554" cy="1846694"/>
          </a:xfrm>
          <a:prstGeom prst="diamond">
            <a:avLst/>
          </a:prstGeom>
          <a:solidFill>
            <a:schemeClr val="bg1">
              <a:lumMod val="95000"/>
            </a:schemeClr>
          </a:solidFill>
        </p:spPr>
        <p:txBody>
          <a:bodyPr anchor="ctr">
            <a:normAutofit/>
          </a:bodyPr>
          <a:lstStyle>
            <a:lvl1pPr marL="0" indent="0" algn="ctr">
              <a:buFontTx/>
              <a:buNone/>
              <a:defRPr sz="1800"/>
            </a:lvl1pPr>
          </a:lstStyle>
          <a:p>
            <a:endParaRPr lang="en-IN" dirty="0"/>
          </a:p>
        </p:txBody>
      </p:sp>
      <p:sp>
        <p:nvSpPr>
          <p:cNvPr id="9" name="Text Placeholder 8">
            <a:extLst>
              <a:ext uri="{FF2B5EF4-FFF2-40B4-BE49-F238E27FC236}">
                <a16:creationId xmlns="" xmlns:a16="http://schemas.microsoft.com/office/drawing/2014/main" id="{8EA2B6AB-2CE2-4B58-B4C1-64F22CF1C5A7}"/>
              </a:ext>
            </a:extLst>
          </p:cNvPr>
          <p:cNvSpPr>
            <a:spLocks noGrp="1"/>
          </p:cNvSpPr>
          <p:nvPr userDrawn="1">
            <p:ph type="body" sz="quarter" idx="14"/>
          </p:nvPr>
        </p:nvSpPr>
        <p:spPr>
          <a:xfrm>
            <a:off x="1485900" y="4162066"/>
            <a:ext cx="3240088" cy="792163"/>
          </a:xfrm>
        </p:spPr>
        <p:txBody>
          <a:bodyPr anchor="ctr">
            <a:noAutofit/>
          </a:bodyPr>
          <a:lstStyle>
            <a:lvl1pPr marL="0" indent="0" algn="r">
              <a:buFontTx/>
              <a:buNone/>
              <a:defRPr sz="2400" b="1"/>
            </a:lvl1pPr>
          </a:lstStyle>
          <a:p>
            <a:pPr lvl="0"/>
            <a:r>
              <a:rPr lang="en-US" dirty="0"/>
              <a:t>Edit Master text styles</a:t>
            </a:r>
          </a:p>
        </p:txBody>
      </p:sp>
      <p:sp>
        <p:nvSpPr>
          <p:cNvPr id="10" name="Text Placeholder 8">
            <a:extLst>
              <a:ext uri="{FF2B5EF4-FFF2-40B4-BE49-F238E27FC236}">
                <a16:creationId xmlns="" xmlns:a16="http://schemas.microsoft.com/office/drawing/2014/main" id="{E88C8A90-DA99-46F0-8102-77E57DEB9718}"/>
              </a:ext>
            </a:extLst>
          </p:cNvPr>
          <p:cNvSpPr>
            <a:spLocks noGrp="1"/>
          </p:cNvSpPr>
          <p:nvPr userDrawn="1">
            <p:ph type="body" sz="quarter" idx="15"/>
          </p:nvPr>
        </p:nvSpPr>
        <p:spPr>
          <a:xfrm>
            <a:off x="7473461" y="4162066"/>
            <a:ext cx="3240088" cy="792163"/>
          </a:xfrm>
        </p:spPr>
        <p:txBody>
          <a:bodyPr anchor="ctr">
            <a:noAutofit/>
          </a:bodyPr>
          <a:lstStyle>
            <a:lvl1pPr marL="0" indent="0">
              <a:buFontTx/>
              <a:buNone/>
              <a:defRPr sz="1600" b="0">
                <a:solidFill>
                  <a:schemeClr val="tx1">
                    <a:lumMod val="65000"/>
                    <a:lumOff val="35000"/>
                  </a:schemeClr>
                </a:solidFill>
              </a:defRPr>
            </a:lvl1pPr>
          </a:lstStyle>
          <a:p>
            <a:pPr lvl="0"/>
            <a:r>
              <a:rPr lang="en-US" dirty="0"/>
              <a:t>Edit Master text styles</a:t>
            </a:r>
          </a:p>
        </p:txBody>
      </p:sp>
      <p:grpSp>
        <p:nvGrpSpPr>
          <p:cNvPr id="17" name="Group 16">
            <a:extLst>
              <a:ext uri="{FF2B5EF4-FFF2-40B4-BE49-F238E27FC236}">
                <a16:creationId xmlns="" xmlns:a16="http://schemas.microsoft.com/office/drawing/2014/main" id="{B2821E96-F5D6-44C3-BC87-59C570D1EEF8}"/>
              </a:ext>
            </a:extLst>
          </p:cNvPr>
          <p:cNvGrpSpPr/>
          <p:nvPr userDrawn="1"/>
        </p:nvGrpSpPr>
        <p:grpSpPr>
          <a:xfrm>
            <a:off x="5474124" y="842300"/>
            <a:ext cx="1240576" cy="928218"/>
            <a:chOff x="-3811588" y="-4362450"/>
            <a:chExt cx="12906376" cy="9656763"/>
          </a:xfrm>
          <a:solidFill>
            <a:schemeClr val="accent1"/>
          </a:solidFill>
        </p:grpSpPr>
        <p:sp>
          <p:nvSpPr>
            <p:cNvPr id="15" name="Freeform 5">
              <a:extLst>
                <a:ext uri="{FF2B5EF4-FFF2-40B4-BE49-F238E27FC236}">
                  <a16:creationId xmlns="" xmlns:a16="http://schemas.microsoft.com/office/drawing/2014/main" id="{5AD2E4CD-17F5-46D7-ACEB-B7BC2AB642DA}"/>
                </a:ext>
              </a:extLst>
            </p:cNvPr>
            <p:cNvSpPr>
              <a:spLocks/>
            </p:cNvSpPr>
            <p:nvPr userDrawn="1"/>
          </p:nvSpPr>
          <p:spPr bwMode="auto">
            <a:xfrm>
              <a:off x="-3811588" y="-4362450"/>
              <a:ext cx="4840288" cy="9656763"/>
            </a:xfrm>
            <a:custGeom>
              <a:avLst/>
              <a:gdLst>
                <a:gd name="T0" fmla="*/ 0 w 2250"/>
                <a:gd name="T1" fmla="*/ 0 h 4500"/>
                <a:gd name="T2" fmla="*/ 0 w 2250"/>
                <a:gd name="T3" fmla="*/ 2250 h 4500"/>
                <a:gd name="T4" fmla="*/ 1500 w 2250"/>
                <a:gd name="T5" fmla="*/ 2250 h 4500"/>
                <a:gd name="T6" fmla="*/ 0 w 2250"/>
                <a:gd name="T7" fmla="*/ 3750 h 4500"/>
                <a:gd name="T8" fmla="*/ 0 w 2250"/>
                <a:gd name="T9" fmla="*/ 4500 h 4500"/>
                <a:gd name="T10" fmla="*/ 2250 w 2250"/>
                <a:gd name="T11" fmla="*/ 2250 h 4500"/>
                <a:gd name="T12" fmla="*/ 2250 w 2250"/>
                <a:gd name="T13" fmla="*/ 0 h 4500"/>
                <a:gd name="T14" fmla="*/ 0 w 2250"/>
                <a:gd name="T15" fmla="*/ 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0" h="4500">
                  <a:moveTo>
                    <a:pt x="0" y="0"/>
                  </a:moveTo>
                  <a:cubicBezTo>
                    <a:pt x="0" y="2250"/>
                    <a:pt x="0" y="2250"/>
                    <a:pt x="0" y="2250"/>
                  </a:cubicBezTo>
                  <a:cubicBezTo>
                    <a:pt x="1500" y="2250"/>
                    <a:pt x="1500" y="2250"/>
                    <a:pt x="1500" y="2250"/>
                  </a:cubicBezTo>
                  <a:cubicBezTo>
                    <a:pt x="1500" y="3077"/>
                    <a:pt x="828" y="3750"/>
                    <a:pt x="0" y="3750"/>
                  </a:cubicBezTo>
                  <a:cubicBezTo>
                    <a:pt x="0" y="4500"/>
                    <a:pt x="0" y="4500"/>
                    <a:pt x="0" y="4500"/>
                  </a:cubicBezTo>
                  <a:cubicBezTo>
                    <a:pt x="1241" y="4500"/>
                    <a:pt x="2250" y="3491"/>
                    <a:pt x="2250" y="2250"/>
                  </a:cubicBezTo>
                  <a:cubicBezTo>
                    <a:pt x="2250" y="0"/>
                    <a:pt x="2250" y="0"/>
                    <a:pt x="2250"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IN"/>
            </a:p>
          </p:txBody>
        </p:sp>
        <p:sp>
          <p:nvSpPr>
            <p:cNvPr id="16" name="Freeform 6">
              <a:extLst>
                <a:ext uri="{FF2B5EF4-FFF2-40B4-BE49-F238E27FC236}">
                  <a16:creationId xmlns="" xmlns:a16="http://schemas.microsoft.com/office/drawing/2014/main" id="{562346D4-F45A-4FF6-8AE1-97569CA77968}"/>
                </a:ext>
              </a:extLst>
            </p:cNvPr>
            <p:cNvSpPr>
              <a:spLocks/>
            </p:cNvSpPr>
            <p:nvPr userDrawn="1"/>
          </p:nvSpPr>
          <p:spPr bwMode="auto">
            <a:xfrm>
              <a:off x="4256088" y="-4362450"/>
              <a:ext cx="4838700" cy="9656763"/>
            </a:xfrm>
            <a:custGeom>
              <a:avLst/>
              <a:gdLst>
                <a:gd name="T0" fmla="*/ 0 w 2250"/>
                <a:gd name="T1" fmla="*/ 0 h 4500"/>
                <a:gd name="T2" fmla="*/ 0 w 2250"/>
                <a:gd name="T3" fmla="*/ 2250 h 4500"/>
                <a:gd name="T4" fmla="*/ 1500 w 2250"/>
                <a:gd name="T5" fmla="*/ 2250 h 4500"/>
                <a:gd name="T6" fmla="*/ 0 w 2250"/>
                <a:gd name="T7" fmla="*/ 3750 h 4500"/>
                <a:gd name="T8" fmla="*/ 0 w 2250"/>
                <a:gd name="T9" fmla="*/ 4500 h 4500"/>
                <a:gd name="T10" fmla="*/ 2250 w 2250"/>
                <a:gd name="T11" fmla="*/ 2250 h 4500"/>
                <a:gd name="T12" fmla="*/ 2250 w 2250"/>
                <a:gd name="T13" fmla="*/ 0 h 4500"/>
                <a:gd name="T14" fmla="*/ 0 w 2250"/>
                <a:gd name="T15" fmla="*/ 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0" h="4500">
                  <a:moveTo>
                    <a:pt x="0" y="0"/>
                  </a:moveTo>
                  <a:cubicBezTo>
                    <a:pt x="0" y="2250"/>
                    <a:pt x="0" y="2250"/>
                    <a:pt x="0" y="2250"/>
                  </a:cubicBezTo>
                  <a:cubicBezTo>
                    <a:pt x="1500" y="2250"/>
                    <a:pt x="1500" y="2250"/>
                    <a:pt x="1500" y="2250"/>
                  </a:cubicBezTo>
                  <a:cubicBezTo>
                    <a:pt x="1500" y="3077"/>
                    <a:pt x="828" y="3750"/>
                    <a:pt x="0" y="3750"/>
                  </a:cubicBezTo>
                  <a:cubicBezTo>
                    <a:pt x="0" y="4500"/>
                    <a:pt x="0" y="4500"/>
                    <a:pt x="0" y="4500"/>
                  </a:cubicBezTo>
                  <a:cubicBezTo>
                    <a:pt x="1241" y="4500"/>
                    <a:pt x="2250" y="3491"/>
                    <a:pt x="2250" y="2250"/>
                  </a:cubicBezTo>
                  <a:cubicBezTo>
                    <a:pt x="2250" y="0"/>
                    <a:pt x="2250" y="0"/>
                    <a:pt x="2250"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IN"/>
            </a:p>
          </p:txBody>
        </p:sp>
      </p:grpSp>
      <p:sp>
        <p:nvSpPr>
          <p:cNvPr id="19" name="Text Placeholder 18">
            <a:extLst>
              <a:ext uri="{FF2B5EF4-FFF2-40B4-BE49-F238E27FC236}">
                <a16:creationId xmlns="" xmlns:a16="http://schemas.microsoft.com/office/drawing/2014/main" id="{565576FA-923B-45B5-9536-299BBA869396}"/>
              </a:ext>
            </a:extLst>
          </p:cNvPr>
          <p:cNvSpPr>
            <a:spLocks noGrp="1"/>
          </p:cNvSpPr>
          <p:nvPr userDrawn="1">
            <p:ph type="body" sz="quarter" idx="16"/>
          </p:nvPr>
        </p:nvSpPr>
        <p:spPr>
          <a:xfrm>
            <a:off x="1485900" y="1952762"/>
            <a:ext cx="9228138" cy="1439862"/>
          </a:xfrm>
        </p:spPr>
        <p:txBody>
          <a:bodyPr>
            <a:normAutofit/>
          </a:bodyPr>
          <a:lstStyle>
            <a:lvl1pPr marL="0" indent="0" algn="ctr">
              <a:buFontTx/>
              <a:buNone/>
              <a:defRPr sz="1800">
                <a:solidFill>
                  <a:schemeClr val="tx1">
                    <a:lumMod val="65000"/>
                    <a:lumOff val="35000"/>
                  </a:schemeClr>
                </a:solidFill>
              </a:defRPr>
            </a:lvl1pPr>
          </a:lstStyle>
          <a:p>
            <a:pPr lvl="0"/>
            <a:r>
              <a:rPr lang="en-US" dirty="0"/>
              <a:t>Edit Master text style</a:t>
            </a:r>
          </a:p>
        </p:txBody>
      </p:sp>
      <p:sp>
        <p:nvSpPr>
          <p:cNvPr id="20" name="Rectangle 19">
            <a:extLst>
              <a:ext uri="{FF2B5EF4-FFF2-40B4-BE49-F238E27FC236}">
                <a16:creationId xmlns="" xmlns:a16="http://schemas.microsoft.com/office/drawing/2014/main" id="{C8A808FD-8642-4A93-97E7-4F431C9A22C2}"/>
              </a:ext>
            </a:extLst>
          </p:cNvPr>
          <p:cNvSpPr/>
          <p:nvPr userDrawn="1"/>
        </p:nvSpPr>
        <p:spPr>
          <a:xfrm rot="5400000">
            <a:off x="11445874" y="5847067"/>
            <a:ext cx="432048" cy="10538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 xmlns:a16="http://schemas.microsoft.com/office/drawing/2014/main" id="{68C6670A-A5D5-42B4-8C62-85CBACB27530}"/>
              </a:ext>
            </a:extLst>
          </p:cNvPr>
          <p:cNvSpPr/>
          <p:nvPr userDrawn="1"/>
        </p:nvSpPr>
        <p:spPr>
          <a:xfrm>
            <a:off x="11134972" y="6157969"/>
            <a:ext cx="444412" cy="432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Slide Number Placeholder 4">
            <a:extLst>
              <a:ext uri="{FF2B5EF4-FFF2-40B4-BE49-F238E27FC236}">
                <a16:creationId xmlns="" xmlns:a16="http://schemas.microsoft.com/office/drawing/2014/main" id="{C2AE1EA0-A051-482C-AADE-790A5B1F22D2}"/>
              </a:ext>
            </a:extLst>
          </p:cNvPr>
          <p:cNvSpPr>
            <a:spLocks noGrp="1"/>
          </p:cNvSpPr>
          <p:nvPr userDrawn="1">
            <p:ph type="sldNum" sz="quarter" idx="12"/>
          </p:nvPr>
        </p:nvSpPr>
        <p:spPr>
          <a:xfrm>
            <a:off x="11134972" y="6191430"/>
            <a:ext cx="444412" cy="365125"/>
          </a:xfrm>
        </p:spPr>
        <p:txBody>
          <a:bodyPr/>
          <a:lstStyle/>
          <a:p>
            <a:fld id="{96E69268-9C8B-4EBF-A9EE-DC5DC2D48DC3}" type="slidenum">
              <a:rPr lang="en-US" smtClean="0"/>
              <a:pPr/>
              <a:t>‹#›</a:t>
            </a:fld>
            <a:endParaRPr lang="en-US"/>
          </a:p>
        </p:txBody>
      </p:sp>
      <p:sp>
        <p:nvSpPr>
          <p:cNvPr id="24" name="Footer Placeholder 3">
            <a:extLst>
              <a:ext uri="{FF2B5EF4-FFF2-40B4-BE49-F238E27FC236}">
                <a16:creationId xmlns="" xmlns:a16="http://schemas.microsoft.com/office/drawing/2014/main" id="{49550FBD-A5F1-4587-8F64-56CDA81CD07C}"/>
              </a:ext>
            </a:extLst>
          </p:cNvPr>
          <p:cNvSpPr>
            <a:spLocks noGrp="1"/>
          </p:cNvSpPr>
          <p:nvPr userDrawn="1">
            <p:ph type="ftr" sz="quarter" idx="11"/>
          </p:nvPr>
        </p:nvSpPr>
        <p:spPr>
          <a:xfrm>
            <a:off x="602369" y="6191430"/>
            <a:ext cx="3859795" cy="365125"/>
          </a:xfrm>
          <a:prstGeom prst="rect">
            <a:avLst/>
          </a:prstGeom>
        </p:spPr>
        <p:txBody>
          <a:bodyPr/>
          <a:lstStyle/>
          <a:p>
            <a:r>
              <a:rPr lang="en-US"/>
              <a:t>slidemodel.com</a:t>
            </a:r>
            <a:endParaRPr lang="en-US" dirty="0"/>
          </a:p>
        </p:txBody>
      </p:sp>
    </p:spTree>
    <p:extLst>
      <p:ext uri="{BB962C8B-B14F-4D97-AF65-F5344CB8AC3E}">
        <p14:creationId xmlns:p14="http://schemas.microsoft.com/office/powerpoint/2010/main" val="416742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1"/>
        </a:solidFill>
        <a:effectLst/>
      </p:bgPr>
    </p:bg>
    <p:spTree>
      <p:nvGrpSpPr>
        <p:cNvPr id="1" name=""/>
        <p:cNvGrpSpPr/>
        <p:nvPr/>
      </p:nvGrpSpPr>
      <p:grpSpPr>
        <a:xfrm>
          <a:off x="0" y="0"/>
          <a:ext cx="0" cy="0"/>
          <a:chOff x="0" y="0"/>
          <a:chExt cx="0" cy="0"/>
        </a:xfrm>
      </p:grpSpPr>
      <p:sp>
        <p:nvSpPr>
          <p:cNvPr id="36" name="Rectangle 13">
            <a:extLst>
              <a:ext uri="{FF2B5EF4-FFF2-40B4-BE49-F238E27FC236}">
                <a16:creationId xmlns="" xmlns:a16="http://schemas.microsoft.com/office/drawing/2014/main" id="{18558D27-030C-4E5C-BA9F-D8CCA9A81AAD}"/>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Freeform: Shape 36">
            <a:extLst>
              <a:ext uri="{FF2B5EF4-FFF2-40B4-BE49-F238E27FC236}">
                <a16:creationId xmlns="" xmlns:a16="http://schemas.microsoft.com/office/drawing/2014/main" id="{5109035D-E36F-4085-BA02-E7A78C2ECDEF}"/>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 name="Group 6">
            <a:extLst>
              <a:ext uri="{FF2B5EF4-FFF2-40B4-BE49-F238E27FC236}">
                <a16:creationId xmlns="" xmlns:a16="http://schemas.microsoft.com/office/drawing/2014/main" id="{5212143D-7E1D-4CF1-9576-B571DE6CFB53}"/>
              </a:ext>
            </a:extLst>
          </p:cNvPr>
          <p:cNvGrpSpPr/>
          <p:nvPr userDrawn="1"/>
        </p:nvGrpSpPr>
        <p:grpSpPr>
          <a:xfrm>
            <a:off x="9526" y="-8935"/>
            <a:ext cx="12179299" cy="6866936"/>
            <a:chOff x="9526" y="328613"/>
            <a:chExt cx="10671175" cy="6016625"/>
          </a:xfrm>
          <a:solidFill>
            <a:schemeClr val="accent1">
              <a:lumMod val="75000"/>
              <a:alpha val="5000"/>
            </a:schemeClr>
          </a:solidFill>
        </p:grpSpPr>
        <p:sp>
          <p:nvSpPr>
            <p:cNvPr id="8" name="Freeform 5">
              <a:extLst>
                <a:ext uri="{FF2B5EF4-FFF2-40B4-BE49-F238E27FC236}">
                  <a16:creationId xmlns="" xmlns:a16="http://schemas.microsoft.com/office/drawing/2014/main" id="{3B1100FD-F93B-428D-8B27-AC32C708D5C7}"/>
                </a:ext>
              </a:extLst>
            </p:cNvPr>
            <p:cNvSpPr>
              <a:spLocks/>
            </p:cNvSpPr>
            <p:nvPr/>
          </p:nvSpPr>
          <p:spPr bwMode="auto">
            <a:xfrm>
              <a:off x="10150476" y="328613"/>
              <a:ext cx="530225" cy="498475"/>
            </a:xfrm>
            <a:custGeom>
              <a:avLst/>
              <a:gdLst>
                <a:gd name="T0" fmla="*/ 146 w 334"/>
                <a:gd name="T1" fmla="*/ 0 h 314"/>
                <a:gd name="T2" fmla="*/ 0 w 334"/>
                <a:gd name="T3" fmla="*/ 0 h 314"/>
                <a:gd name="T4" fmla="*/ 334 w 334"/>
                <a:gd name="T5" fmla="*/ 314 h 314"/>
                <a:gd name="T6" fmla="*/ 334 w 334"/>
                <a:gd name="T7" fmla="*/ 176 h 314"/>
                <a:gd name="T8" fmla="*/ 146 w 334"/>
                <a:gd name="T9" fmla="*/ 0 h 314"/>
              </a:gdLst>
              <a:ahLst/>
              <a:cxnLst>
                <a:cxn ang="0">
                  <a:pos x="T0" y="T1"/>
                </a:cxn>
                <a:cxn ang="0">
                  <a:pos x="T2" y="T3"/>
                </a:cxn>
                <a:cxn ang="0">
                  <a:pos x="T4" y="T5"/>
                </a:cxn>
                <a:cxn ang="0">
                  <a:pos x="T6" y="T7"/>
                </a:cxn>
                <a:cxn ang="0">
                  <a:pos x="T8" y="T9"/>
                </a:cxn>
              </a:cxnLst>
              <a:rect l="0" t="0" r="r" b="b"/>
              <a:pathLst>
                <a:path w="334" h="314">
                  <a:moveTo>
                    <a:pt x="146" y="0"/>
                  </a:moveTo>
                  <a:lnTo>
                    <a:pt x="0" y="0"/>
                  </a:lnTo>
                  <a:lnTo>
                    <a:pt x="334" y="314"/>
                  </a:lnTo>
                  <a:lnTo>
                    <a:pt x="334" y="176"/>
                  </a:lnTo>
                  <a:lnTo>
                    <a:pt x="1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 name="Freeform 6">
              <a:extLst>
                <a:ext uri="{FF2B5EF4-FFF2-40B4-BE49-F238E27FC236}">
                  <a16:creationId xmlns="" xmlns:a16="http://schemas.microsoft.com/office/drawing/2014/main" id="{40A323D9-B1A7-4EBE-A7F9-E58D9065C70D}"/>
                </a:ext>
              </a:extLst>
            </p:cNvPr>
            <p:cNvSpPr>
              <a:spLocks/>
            </p:cNvSpPr>
            <p:nvPr/>
          </p:nvSpPr>
          <p:spPr bwMode="auto">
            <a:xfrm>
              <a:off x="8831263" y="328613"/>
              <a:ext cx="1849438" cy="1739900"/>
            </a:xfrm>
            <a:custGeom>
              <a:avLst/>
              <a:gdLst>
                <a:gd name="T0" fmla="*/ 0 w 1165"/>
                <a:gd name="T1" fmla="*/ 0 h 1096"/>
                <a:gd name="T2" fmla="*/ 1165 w 1165"/>
                <a:gd name="T3" fmla="*/ 1096 h 1096"/>
                <a:gd name="T4" fmla="*/ 1165 w 1165"/>
                <a:gd name="T5" fmla="*/ 958 h 1096"/>
                <a:gd name="T6" fmla="*/ 146 w 1165"/>
                <a:gd name="T7" fmla="*/ 0 h 1096"/>
                <a:gd name="T8" fmla="*/ 0 w 1165"/>
                <a:gd name="T9" fmla="*/ 0 h 1096"/>
              </a:gdLst>
              <a:ahLst/>
              <a:cxnLst>
                <a:cxn ang="0">
                  <a:pos x="T0" y="T1"/>
                </a:cxn>
                <a:cxn ang="0">
                  <a:pos x="T2" y="T3"/>
                </a:cxn>
                <a:cxn ang="0">
                  <a:pos x="T4" y="T5"/>
                </a:cxn>
                <a:cxn ang="0">
                  <a:pos x="T6" y="T7"/>
                </a:cxn>
                <a:cxn ang="0">
                  <a:pos x="T8" y="T9"/>
                </a:cxn>
              </a:cxnLst>
              <a:rect l="0" t="0" r="r" b="b"/>
              <a:pathLst>
                <a:path w="1165" h="1096">
                  <a:moveTo>
                    <a:pt x="0" y="0"/>
                  </a:moveTo>
                  <a:lnTo>
                    <a:pt x="1165" y="1096"/>
                  </a:lnTo>
                  <a:lnTo>
                    <a:pt x="1165" y="958"/>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 name="Freeform 7">
              <a:extLst>
                <a:ext uri="{FF2B5EF4-FFF2-40B4-BE49-F238E27FC236}">
                  <a16:creationId xmlns="" xmlns:a16="http://schemas.microsoft.com/office/drawing/2014/main" id="{C4F78406-BBF6-4F20-9C68-87EC6C153240}"/>
                </a:ext>
              </a:extLst>
            </p:cNvPr>
            <p:cNvSpPr>
              <a:spLocks/>
            </p:cNvSpPr>
            <p:nvPr/>
          </p:nvSpPr>
          <p:spPr bwMode="auto">
            <a:xfrm>
              <a:off x="7512051" y="328613"/>
              <a:ext cx="3168650" cy="2981325"/>
            </a:xfrm>
            <a:custGeom>
              <a:avLst/>
              <a:gdLst>
                <a:gd name="T0" fmla="*/ 0 w 1996"/>
                <a:gd name="T1" fmla="*/ 0 h 1878"/>
                <a:gd name="T2" fmla="*/ 1996 w 1996"/>
                <a:gd name="T3" fmla="*/ 1878 h 1878"/>
                <a:gd name="T4" fmla="*/ 1996 w 1996"/>
                <a:gd name="T5" fmla="*/ 1740 h 1878"/>
                <a:gd name="T6" fmla="*/ 146 w 1996"/>
                <a:gd name="T7" fmla="*/ 0 h 1878"/>
                <a:gd name="T8" fmla="*/ 0 w 1996"/>
                <a:gd name="T9" fmla="*/ 0 h 1878"/>
              </a:gdLst>
              <a:ahLst/>
              <a:cxnLst>
                <a:cxn ang="0">
                  <a:pos x="T0" y="T1"/>
                </a:cxn>
                <a:cxn ang="0">
                  <a:pos x="T2" y="T3"/>
                </a:cxn>
                <a:cxn ang="0">
                  <a:pos x="T4" y="T5"/>
                </a:cxn>
                <a:cxn ang="0">
                  <a:pos x="T6" y="T7"/>
                </a:cxn>
                <a:cxn ang="0">
                  <a:pos x="T8" y="T9"/>
                </a:cxn>
              </a:cxnLst>
              <a:rect l="0" t="0" r="r" b="b"/>
              <a:pathLst>
                <a:path w="1996" h="1878">
                  <a:moveTo>
                    <a:pt x="0" y="0"/>
                  </a:moveTo>
                  <a:lnTo>
                    <a:pt x="1996" y="1878"/>
                  </a:lnTo>
                  <a:lnTo>
                    <a:pt x="1996" y="1740"/>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Freeform 8">
              <a:extLst>
                <a:ext uri="{FF2B5EF4-FFF2-40B4-BE49-F238E27FC236}">
                  <a16:creationId xmlns="" xmlns:a16="http://schemas.microsoft.com/office/drawing/2014/main" id="{893A239A-824A-4CF3-83D1-5F5E5A279520}"/>
                </a:ext>
              </a:extLst>
            </p:cNvPr>
            <p:cNvSpPr>
              <a:spLocks/>
            </p:cNvSpPr>
            <p:nvPr/>
          </p:nvSpPr>
          <p:spPr bwMode="auto">
            <a:xfrm>
              <a:off x="6192838" y="328613"/>
              <a:ext cx="4487863" cy="4222750"/>
            </a:xfrm>
            <a:custGeom>
              <a:avLst/>
              <a:gdLst>
                <a:gd name="T0" fmla="*/ 0 w 2827"/>
                <a:gd name="T1" fmla="*/ 0 h 2660"/>
                <a:gd name="T2" fmla="*/ 2827 w 2827"/>
                <a:gd name="T3" fmla="*/ 2660 h 2660"/>
                <a:gd name="T4" fmla="*/ 2827 w 2827"/>
                <a:gd name="T5" fmla="*/ 2522 h 2660"/>
                <a:gd name="T6" fmla="*/ 145 w 2827"/>
                <a:gd name="T7" fmla="*/ 0 h 2660"/>
                <a:gd name="T8" fmla="*/ 0 w 2827"/>
                <a:gd name="T9" fmla="*/ 0 h 2660"/>
              </a:gdLst>
              <a:ahLst/>
              <a:cxnLst>
                <a:cxn ang="0">
                  <a:pos x="T0" y="T1"/>
                </a:cxn>
                <a:cxn ang="0">
                  <a:pos x="T2" y="T3"/>
                </a:cxn>
                <a:cxn ang="0">
                  <a:pos x="T4" y="T5"/>
                </a:cxn>
                <a:cxn ang="0">
                  <a:pos x="T6" y="T7"/>
                </a:cxn>
                <a:cxn ang="0">
                  <a:pos x="T8" y="T9"/>
                </a:cxn>
              </a:cxnLst>
              <a:rect l="0" t="0" r="r" b="b"/>
              <a:pathLst>
                <a:path w="2827" h="2660">
                  <a:moveTo>
                    <a:pt x="0" y="0"/>
                  </a:moveTo>
                  <a:lnTo>
                    <a:pt x="2827" y="2660"/>
                  </a:lnTo>
                  <a:lnTo>
                    <a:pt x="2827" y="2522"/>
                  </a:lnTo>
                  <a:lnTo>
                    <a:pt x="145"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9">
              <a:extLst>
                <a:ext uri="{FF2B5EF4-FFF2-40B4-BE49-F238E27FC236}">
                  <a16:creationId xmlns="" xmlns:a16="http://schemas.microsoft.com/office/drawing/2014/main" id="{2248D58E-3A25-4F10-9B59-306F2E91386B}"/>
                </a:ext>
              </a:extLst>
            </p:cNvPr>
            <p:cNvSpPr>
              <a:spLocks/>
            </p:cNvSpPr>
            <p:nvPr/>
          </p:nvSpPr>
          <p:spPr bwMode="auto">
            <a:xfrm>
              <a:off x="4872038" y="328613"/>
              <a:ext cx="5808663" cy="5464175"/>
            </a:xfrm>
            <a:custGeom>
              <a:avLst/>
              <a:gdLst>
                <a:gd name="T0" fmla="*/ 0 w 3659"/>
                <a:gd name="T1" fmla="*/ 0 h 3442"/>
                <a:gd name="T2" fmla="*/ 3659 w 3659"/>
                <a:gd name="T3" fmla="*/ 3442 h 3442"/>
                <a:gd name="T4" fmla="*/ 3659 w 3659"/>
                <a:gd name="T5" fmla="*/ 3304 h 3442"/>
                <a:gd name="T6" fmla="*/ 146 w 3659"/>
                <a:gd name="T7" fmla="*/ 0 h 3442"/>
                <a:gd name="T8" fmla="*/ 0 w 3659"/>
                <a:gd name="T9" fmla="*/ 0 h 3442"/>
              </a:gdLst>
              <a:ahLst/>
              <a:cxnLst>
                <a:cxn ang="0">
                  <a:pos x="T0" y="T1"/>
                </a:cxn>
                <a:cxn ang="0">
                  <a:pos x="T2" y="T3"/>
                </a:cxn>
                <a:cxn ang="0">
                  <a:pos x="T4" y="T5"/>
                </a:cxn>
                <a:cxn ang="0">
                  <a:pos x="T6" y="T7"/>
                </a:cxn>
                <a:cxn ang="0">
                  <a:pos x="T8" y="T9"/>
                </a:cxn>
              </a:cxnLst>
              <a:rect l="0" t="0" r="r" b="b"/>
              <a:pathLst>
                <a:path w="3659" h="3442">
                  <a:moveTo>
                    <a:pt x="0" y="0"/>
                  </a:moveTo>
                  <a:lnTo>
                    <a:pt x="3659" y="3442"/>
                  </a:lnTo>
                  <a:lnTo>
                    <a:pt x="3659" y="3304"/>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10">
              <a:extLst>
                <a:ext uri="{FF2B5EF4-FFF2-40B4-BE49-F238E27FC236}">
                  <a16:creationId xmlns="" xmlns:a16="http://schemas.microsoft.com/office/drawing/2014/main" id="{F04E1DB8-52A5-49A0-A59F-F4F84B125D4B}"/>
                </a:ext>
              </a:extLst>
            </p:cNvPr>
            <p:cNvSpPr>
              <a:spLocks/>
            </p:cNvSpPr>
            <p:nvPr/>
          </p:nvSpPr>
          <p:spPr bwMode="auto">
            <a:xfrm>
              <a:off x="3552826" y="328613"/>
              <a:ext cx="6629400" cy="6016625"/>
            </a:xfrm>
            <a:custGeom>
              <a:avLst/>
              <a:gdLst>
                <a:gd name="T0" fmla="*/ 0 w 4176"/>
                <a:gd name="T1" fmla="*/ 0 h 3790"/>
                <a:gd name="T2" fmla="*/ 4028 w 4176"/>
                <a:gd name="T3" fmla="*/ 3790 h 3790"/>
                <a:gd name="T4" fmla="*/ 4176 w 4176"/>
                <a:gd name="T5" fmla="*/ 3790 h 3790"/>
                <a:gd name="T6" fmla="*/ 146 w 4176"/>
                <a:gd name="T7" fmla="*/ 0 h 3790"/>
                <a:gd name="T8" fmla="*/ 0 w 4176"/>
                <a:gd name="T9" fmla="*/ 0 h 3790"/>
              </a:gdLst>
              <a:ahLst/>
              <a:cxnLst>
                <a:cxn ang="0">
                  <a:pos x="T0" y="T1"/>
                </a:cxn>
                <a:cxn ang="0">
                  <a:pos x="T2" y="T3"/>
                </a:cxn>
                <a:cxn ang="0">
                  <a:pos x="T4" y="T5"/>
                </a:cxn>
                <a:cxn ang="0">
                  <a:pos x="T6" y="T7"/>
                </a:cxn>
                <a:cxn ang="0">
                  <a:pos x="T8" y="T9"/>
                </a:cxn>
              </a:cxnLst>
              <a:rect l="0" t="0" r="r" b="b"/>
              <a:pathLst>
                <a:path w="4176" h="3790">
                  <a:moveTo>
                    <a:pt x="0" y="0"/>
                  </a:moveTo>
                  <a:lnTo>
                    <a:pt x="4028" y="3790"/>
                  </a:lnTo>
                  <a:lnTo>
                    <a:pt x="4176" y="3790"/>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11">
              <a:extLst>
                <a:ext uri="{FF2B5EF4-FFF2-40B4-BE49-F238E27FC236}">
                  <a16:creationId xmlns="" xmlns:a16="http://schemas.microsoft.com/office/drawing/2014/main" id="{AEB1F20C-23EB-4FF4-8FA4-EAA738565B42}"/>
                </a:ext>
              </a:extLst>
            </p:cNvPr>
            <p:cNvSpPr>
              <a:spLocks/>
            </p:cNvSpPr>
            <p:nvPr/>
          </p:nvSpPr>
          <p:spPr bwMode="auto">
            <a:xfrm>
              <a:off x="2233613" y="328613"/>
              <a:ext cx="6629400" cy="6016625"/>
            </a:xfrm>
            <a:custGeom>
              <a:avLst/>
              <a:gdLst>
                <a:gd name="T0" fmla="*/ 0 w 4176"/>
                <a:gd name="T1" fmla="*/ 0 h 3790"/>
                <a:gd name="T2" fmla="*/ 4028 w 4176"/>
                <a:gd name="T3" fmla="*/ 3790 h 3790"/>
                <a:gd name="T4" fmla="*/ 4176 w 4176"/>
                <a:gd name="T5" fmla="*/ 3790 h 3790"/>
                <a:gd name="T6" fmla="*/ 146 w 4176"/>
                <a:gd name="T7" fmla="*/ 0 h 3790"/>
                <a:gd name="T8" fmla="*/ 0 w 4176"/>
                <a:gd name="T9" fmla="*/ 0 h 3790"/>
              </a:gdLst>
              <a:ahLst/>
              <a:cxnLst>
                <a:cxn ang="0">
                  <a:pos x="T0" y="T1"/>
                </a:cxn>
                <a:cxn ang="0">
                  <a:pos x="T2" y="T3"/>
                </a:cxn>
                <a:cxn ang="0">
                  <a:pos x="T4" y="T5"/>
                </a:cxn>
                <a:cxn ang="0">
                  <a:pos x="T6" y="T7"/>
                </a:cxn>
                <a:cxn ang="0">
                  <a:pos x="T8" y="T9"/>
                </a:cxn>
              </a:cxnLst>
              <a:rect l="0" t="0" r="r" b="b"/>
              <a:pathLst>
                <a:path w="4176" h="3790">
                  <a:moveTo>
                    <a:pt x="0" y="0"/>
                  </a:moveTo>
                  <a:lnTo>
                    <a:pt x="4028" y="3790"/>
                  </a:lnTo>
                  <a:lnTo>
                    <a:pt x="4176" y="3790"/>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12">
              <a:extLst>
                <a:ext uri="{FF2B5EF4-FFF2-40B4-BE49-F238E27FC236}">
                  <a16:creationId xmlns="" xmlns:a16="http://schemas.microsoft.com/office/drawing/2014/main" id="{D7EF34CE-DECD-4861-A121-584AE3CAAA8E}"/>
                </a:ext>
              </a:extLst>
            </p:cNvPr>
            <p:cNvSpPr>
              <a:spLocks/>
            </p:cNvSpPr>
            <p:nvPr/>
          </p:nvSpPr>
          <p:spPr bwMode="auto">
            <a:xfrm>
              <a:off x="914401" y="328613"/>
              <a:ext cx="6629400" cy="6016625"/>
            </a:xfrm>
            <a:custGeom>
              <a:avLst/>
              <a:gdLst>
                <a:gd name="T0" fmla="*/ 0 w 4176"/>
                <a:gd name="T1" fmla="*/ 0 h 3790"/>
                <a:gd name="T2" fmla="*/ 4028 w 4176"/>
                <a:gd name="T3" fmla="*/ 3790 h 3790"/>
                <a:gd name="T4" fmla="*/ 4176 w 4176"/>
                <a:gd name="T5" fmla="*/ 3790 h 3790"/>
                <a:gd name="T6" fmla="*/ 145 w 4176"/>
                <a:gd name="T7" fmla="*/ 0 h 3790"/>
                <a:gd name="T8" fmla="*/ 0 w 4176"/>
                <a:gd name="T9" fmla="*/ 0 h 3790"/>
              </a:gdLst>
              <a:ahLst/>
              <a:cxnLst>
                <a:cxn ang="0">
                  <a:pos x="T0" y="T1"/>
                </a:cxn>
                <a:cxn ang="0">
                  <a:pos x="T2" y="T3"/>
                </a:cxn>
                <a:cxn ang="0">
                  <a:pos x="T4" y="T5"/>
                </a:cxn>
                <a:cxn ang="0">
                  <a:pos x="T6" y="T7"/>
                </a:cxn>
                <a:cxn ang="0">
                  <a:pos x="T8" y="T9"/>
                </a:cxn>
              </a:cxnLst>
              <a:rect l="0" t="0" r="r" b="b"/>
              <a:pathLst>
                <a:path w="4176" h="3790">
                  <a:moveTo>
                    <a:pt x="0" y="0"/>
                  </a:moveTo>
                  <a:lnTo>
                    <a:pt x="4028" y="3790"/>
                  </a:lnTo>
                  <a:lnTo>
                    <a:pt x="4176" y="3790"/>
                  </a:lnTo>
                  <a:lnTo>
                    <a:pt x="145"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13">
              <a:extLst>
                <a:ext uri="{FF2B5EF4-FFF2-40B4-BE49-F238E27FC236}">
                  <a16:creationId xmlns="" xmlns:a16="http://schemas.microsoft.com/office/drawing/2014/main" id="{AA2A589A-31C1-423A-80FA-E6C2284523E8}"/>
                </a:ext>
              </a:extLst>
            </p:cNvPr>
            <p:cNvSpPr>
              <a:spLocks/>
            </p:cNvSpPr>
            <p:nvPr/>
          </p:nvSpPr>
          <p:spPr bwMode="auto">
            <a:xfrm>
              <a:off x="9526" y="500063"/>
              <a:ext cx="6215063" cy="5845175"/>
            </a:xfrm>
            <a:custGeom>
              <a:avLst/>
              <a:gdLst>
                <a:gd name="T0" fmla="*/ 0 w 3915"/>
                <a:gd name="T1" fmla="*/ 138 h 3682"/>
                <a:gd name="T2" fmla="*/ 3767 w 3915"/>
                <a:gd name="T3" fmla="*/ 3682 h 3682"/>
                <a:gd name="T4" fmla="*/ 3915 w 3915"/>
                <a:gd name="T5" fmla="*/ 3682 h 3682"/>
                <a:gd name="T6" fmla="*/ 0 w 3915"/>
                <a:gd name="T7" fmla="*/ 0 h 3682"/>
                <a:gd name="T8" fmla="*/ 0 w 3915"/>
                <a:gd name="T9" fmla="*/ 138 h 3682"/>
              </a:gdLst>
              <a:ahLst/>
              <a:cxnLst>
                <a:cxn ang="0">
                  <a:pos x="T0" y="T1"/>
                </a:cxn>
                <a:cxn ang="0">
                  <a:pos x="T2" y="T3"/>
                </a:cxn>
                <a:cxn ang="0">
                  <a:pos x="T4" y="T5"/>
                </a:cxn>
                <a:cxn ang="0">
                  <a:pos x="T6" y="T7"/>
                </a:cxn>
                <a:cxn ang="0">
                  <a:pos x="T8" y="T9"/>
                </a:cxn>
              </a:cxnLst>
              <a:rect l="0" t="0" r="r" b="b"/>
              <a:pathLst>
                <a:path w="3915" h="3682">
                  <a:moveTo>
                    <a:pt x="0" y="138"/>
                  </a:moveTo>
                  <a:lnTo>
                    <a:pt x="3767" y="3682"/>
                  </a:lnTo>
                  <a:lnTo>
                    <a:pt x="3915" y="3682"/>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4">
              <a:extLst>
                <a:ext uri="{FF2B5EF4-FFF2-40B4-BE49-F238E27FC236}">
                  <a16:creationId xmlns="" xmlns:a16="http://schemas.microsoft.com/office/drawing/2014/main" id="{703E5B3E-C67E-48D9-964D-943B90690449}"/>
                </a:ext>
              </a:extLst>
            </p:cNvPr>
            <p:cNvSpPr>
              <a:spLocks/>
            </p:cNvSpPr>
            <p:nvPr/>
          </p:nvSpPr>
          <p:spPr bwMode="auto">
            <a:xfrm>
              <a:off x="9526" y="1741488"/>
              <a:ext cx="4894263" cy="4603750"/>
            </a:xfrm>
            <a:custGeom>
              <a:avLst/>
              <a:gdLst>
                <a:gd name="T0" fmla="*/ 0 w 3083"/>
                <a:gd name="T1" fmla="*/ 138 h 2900"/>
                <a:gd name="T2" fmla="*/ 2935 w 3083"/>
                <a:gd name="T3" fmla="*/ 2900 h 2900"/>
                <a:gd name="T4" fmla="*/ 3083 w 3083"/>
                <a:gd name="T5" fmla="*/ 2900 h 2900"/>
                <a:gd name="T6" fmla="*/ 0 w 3083"/>
                <a:gd name="T7" fmla="*/ 0 h 2900"/>
                <a:gd name="T8" fmla="*/ 0 w 3083"/>
                <a:gd name="T9" fmla="*/ 138 h 2900"/>
              </a:gdLst>
              <a:ahLst/>
              <a:cxnLst>
                <a:cxn ang="0">
                  <a:pos x="T0" y="T1"/>
                </a:cxn>
                <a:cxn ang="0">
                  <a:pos x="T2" y="T3"/>
                </a:cxn>
                <a:cxn ang="0">
                  <a:pos x="T4" y="T5"/>
                </a:cxn>
                <a:cxn ang="0">
                  <a:pos x="T6" y="T7"/>
                </a:cxn>
                <a:cxn ang="0">
                  <a:pos x="T8" y="T9"/>
                </a:cxn>
              </a:cxnLst>
              <a:rect l="0" t="0" r="r" b="b"/>
              <a:pathLst>
                <a:path w="3083" h="2900">
                  <a:moveTo>
                    <a:pt x="0" y="138"/>
                  </a:moveTo>
                  <a:lnTo>
                    <a:pt x="2935" y="2900"/>
                  </a:lnTo>
                  <a:lnTo>
                    <a:pt x="3083" y="2900"/>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Freeform 15">
              <a:extLst>
                <a:ext uri="{FF2B5EF4-FFF2-40B4-BE49-F238E27FC236}">
                  <a16:creationId xmlns="" xmlns:a16="http://schemas.microsoft.com/office/drawing/2014/main" id="{B6E68723-DD2C-4FD1-B105-A60CA62306DF}"/>
                </a:ext>
              </a:extLst>
            </p:cNvPr>
            <p:cNvSpPr>
              <a:spLocks/>
            </p:cNvSpPr>
            <p:nvPr/>
          </p:nvSpPr>
          <p:spPr bwMode="auto">
            <a:xfrm>
              <a:off x="9526" y="2982913"/>
              <a:ext cx="3575050" cy="3362325"/>
            </a:xfrm>
            <a:custGeom>
              <a:avLst/>
              <a:gdLst>
                <a:gd name="T0" fmla="*/ 0 w 2252"/>
                <a:gd name="T1" fmla="*/ 138 h 2118"/>
                <a:gd name="T2" fmla="*/ 2104 w 2252"/>
                <a:gd name="T3" fmla="*/ 2118 h 2118"/>
                <a:gd name="T4" fmla="*/ 2252 w 2252"/>
                <a:gd name="T5" fmla="*/ 2118 h 2118"/>
                <a:gd name="T6" fmla="*/ 0 w 2252"/>
                <a:gd name="T7" fmla="*/ 0 h 2118"/>
                <a:gd name="T8" fmla="*/ 0 w 2252"/>
                <a:gd name="T9" fmla="*/ 138 h 2118"/>
              </a:gdLst>
              <a:ahLst/>
              <a:cxnLst>
                <a:cxn ang="0">
                  <a:pos x="T0" y="T1"/>
                </a:cxn>
                <a:cxn ang="0">
                  <a:pos x="T2" y="T3"/>
                </a:cxn>
                <a:cxn ang="0">
                  <a:pos x="T4" y="T5"/>
                </a:cxn>
                <a:cxn ang="0">
                  <a:pos x="T6" y="T7"/>
                </a:cxn>
                <a:cxn ang="0">
                  <a:pos x="T8" y="T9"/>
                </a:cxn>
              </a:cxnLst>
              <a:rect l="0" t="0" r="r" b="b"/>
              <a:pathLst>
                <a:path w="2252" h="2118">
                  <a:moveTo>
                    <a:pt x="0" y="138"/>
                  </a:moveTo>
                  <a:lnTo>
                    <a:pt x="2104" y="2118"/>
                  </a:lnTo>
                  <a:lnTo>
                    <a:pt x="2252" y="2118"/>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6">
              <a:extLst>
                <a:ext uri="{FF2B5EF4-FFF2-40B4-BE49-F238E27FC236}">
                  <a16:creationId xmlns="" xmlns:a16="http://schemas.microsoft.com/office/drawing/2014/main" id="{68AB7ACA-FA92-4F24-8087-82EE66B02B1D}"/>
                </a:ext>
              </a:extLst>
            </p:cNvPr>
            <p:cNvSpPr>
              <a:spLocks/>
            </p:cNvSpPr>
            <p:nvPr/>
          </p:nvSpPr>
          <p:spPr bwMode="auto">
            <a:xfrm>
              <a:off x="9526" y="4224338"/>
              <a:ext cx="2255838" cy="2120900"/>
            </a:xfrm>
            <a:custGeom>
              <a:avLst/>
              <a:gdLst>
                <a:gd name="T0" fmla="*/ 0 w 1421"/>
                <a:gd name="T1" fmla="*/ 138 h 1336"/>
                <a:gd name="T2" fmla="*/ 1273 w 1421"/>
                <a:gd name="T3" fmla="*/ 1336 h 1336"/>
                <a:gd name="T4" fmla="*/ 1421 w 1421"/>
                <a:gd name="T5" fmla="*/ 1336 h 1336"/>
                <a:gd name="T6" fmla="*/ 0 w 1421"/>
                <a:gd name="T7" fmla="*/ 0 h 1336"/>
                <a:gd name="T8" fmla="*/ 0 w 1421"/>
                <a:gd name="T9" fmla="*/ 138 h 1336"/>
              </a:gdLst>
              <a:ahLst/>
              <a:cxnLst>
                <a:cxn ang="0">
                  <a:pos x="T0" y="T1"/>
                </a:cxn>
                <a:cxn ang="0">
                  <a:pos x="T2" y="T3"/>
                </a:cxn>
                <a:cxn ang="0">
                  <a:pos x="T4" y="T5"/>
                </a:cxn>
                <a:cxn ang="0">
                  <a:pos x="T6" y="T7"/>
                </a:cxn>
                <a:cxn ang="0">
                  <a:pos x="T8" y="T9"/>
                </a:cxn>
              </a:cxnLst>
              <a:rect l="0" t="0" r="r" b="b"/>
              <a:pathLst>
                <a:path w="1421" h="1336">
                  <a:moveTo>
                    <a:pt x="0" y="138"/>
                  </a:moveTo>
                  <a:lnTo>
                    <a:pt x="1273" y="1336"/>
                  </a:lnTo>
                  <a:lnTo>
                    <a:pt x="1421" y="1336"/>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17">
              <a:extLst>
                <a:ext uri="{FF2B5EF4-FFF2-40B4-BE49-F238E27FC236}">
                  <a16:creationId xmlns="" xmlns:a16="http://schemas.microsoft.com/office/drawing/2014/main" id="{0F5796F9-3F2A-4DA3-B0FA-95D9E0FC4623}"/>
                </a:ext>
              </a:extLst>
            </p:cNvPr>
            <p:cNvSpPr>
              <a:spLocks/>
            </p:cNvSpPr>
            <p:nvPr/>
          </p:nvSpPr>
          <p:spPr bwMode="auto">
            <a:xfrm>
              <a:off x="9526" y="5465763"/>
              <a:ext cx="936625" cy="879475"/>
            </a:xfrm>
            <a:custGeom>
              <a:avLst/>
              <a:gdLst>
                <a:gd name="T0" fmla="*/ 0 w 590"/>
                <a:gd name="T1" fmla="*/ 138 h 554"/>
                <a:gd name="T2" fmla="*/ 442 w 590"/>
                <a:gd name="T3" fmla="*/ 554 h 554"/>
                <a:gd name="T4" fmla="*/ 590 w 590"/>
                <a:gd name="T5" fmla="*/ 554 h 554"/>
                <a:gd name="T6" fmla="*/ 0 w 590"/>
                <a:gd name="T7" fmla="*/ 0 h 554"/>
                <a:gd name="T8" fmla="*/ 0 w 590"/>
                <a:gd name="T9" fmla="*/ 138 h 554"/>
              </a:gdLst>
              <a:ahLst/>
              <a:cxnLst>
                <a:cxn ang="0">
                  <a:pos x="T0" y="T1"/>
                </a:cxn>
                <a:cxn ang="0">
                  <a:pos x="T2" y="T3"/>
                </a:cxn>
                <a:cxn ang="0">
                  <a:pos x="T4" y="T5"/>
                </a:cxn>
                <a:cxn ang="0">
                  <a:pos x="T6" y="T7"/>
                </a:cxn>
                <a:cxn ang="0">
                  <a:pos x="T8" y="T9"/>
                </a:cxn>
              </a:cxnLst>
              <a:rect l="0" t="0" r="r" b="b"/>
              <a:pathLst>
                <a:path w="590" h="554">
                  <a:moveTo>
                    <a:pt x="0" y="138"/>
                  </a:moveTo>
                  <a:lnTo>
                    <a:pt x="442" y="554"/>
                  </a:lnTo>
                  <a:lnTo>
                    <a:pt x="590" y="554"/>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18">
              <a:extLst>
                <a:ext uri="{FF2B5EF4-FFF2-40B4-BE49-F238E27FC236}">
                  <a16:creationId xmlns="" xmlns:a16="http://schemas.microsoft.com/office/drawing/2014/main" id="{AAE2AA10-A73F-45B0-98F7-E96967497296}"/>
                </a:ext>
              </a:extLst>
            </p:cNvPr>
            <p:cNvSpPr>
              <a:spLocks/>
            </p:cNvSpPr>
            <p:nvPr/>
          </p:nvSpPr>
          <p:spPr bwMode="auto">
            <a:xfrm>
              <a:off x="9526" y="328613"/>
              <a:ext cx="944563" cy="887413"/>
            </a:xfrm>
            <a:custGeom>
              <a:avLst/>
              <a:gdLst>
                <a:gd name="T0" fmla="*/ 449 w 595"/>
                <a:gd name="T1" fmla="*/ 0 h 559"/>
                <a:gd name="T2" fmla="*/ 0 w 595"/>
                <a:gd name="T3" fmla="*/ 422 h 559"/>
                <a:gd name="T4" fmla="*/ 0 w 595"/>
                <a:gd name="T5" fmla="*/ 559 h 559"/>
                <a:gd name="T6" fmla="*/ 595 w 595"/>
                <a:gd name="T7" fmla="*/ 0 h 559"/>
                <a:gd name="T8" fmla="*/ 449 w 595"/>
                <a:gd name="T9" fmla="*/ 0 h 559"/>
              </a:gdLst>
              <a:ahLst/>
              <a:cxnLst>
                <a:cxn ang="0">
                  <a:pos x="T0" y="T1"/>
                </a:cxn>
                <a:cxn ang="0">
                  <a:pos x="T2" y="T3"/>
                </a:cxn>
                <a:cxn ang="0">
                  <a:pos x="T4" y="T5"/>
                </a:cxn>
                <a:cxn ang="0">
                  <a:pos x="T6" y="T7"/>
                </a:cxn>
                <a:cxn ang="0">
                  <a:pos x="T8" y="T9"/>
                </a:cxn>
              </a:cxnLst>
              <a:rect l="0" t="0" r="r" b="b"/>
              <a:pathLst>
                <a:path w="595" h="559">
                  <a:moveTo>
                    <a:pt x="449" y="0"/>
                  </a:moveTo>
                  <a:lnTo>
                    <a:pt x="0" y="422"/>
                  </a:lnTo>
                  <a:lnTo>
                    <a:pt x="0" y="559"/>
                  </a:lnTo>
                  <a:lnTo>
                    <a:pt x="595" y="0"/>
                  </a:lnTo>
                  <a:lnTo>
                    <a:pt x="44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19">
              <a:extLst>
                <a:ext uri="{FF2B5EF4-FFF2-40B4-BE49-F238E27FC236}">
                  <a16:creationId xmlns="" xmlns:a16="http://schemas.microsoft.com/office/drawing/2014/main" id="{44753E4A-601E-4504-9C3A-1FC1FF26F849}"/>
                </a:ext>
              </a:extLst>
            </p:cNvPr>
            <p:cNvSpPr>
              <a:spLocks/>
            </p:cNvSpPr>
            <p:nvPr/>
          </p:nvSpPr>
          <p:spPr bwMode="auto">
            <a:xfrm>
              <a:off x="9526" y="328613"/>
              <a:ext cx="2263775" cy="2128838"/>
            </a:xfrm>
            <a:custGeom>
              <a:avLst/>
              <a:gdLst>
                <a:gd name="T0" fmla="*/ 1280 w 1426"/>
                <a:gd name="T1" fmla="*/ 0 h 1341"/>
                <a:gd name="T2" fmla="*/ 0 w 1426"/>
                <a:gd name="T3" fmla="*/ 1204 h 1341"/>
                <a:gd name="T4" fmla="*/ 0 w 1426"/>
                <a:gd name="T5" fmla="*/ 1341 h 1341"/>
                <a:gd name="T6" fmla="*/ 1426 w 1426"/>
                <a:gd name="T7" fmla="*/ 0 h 1341"/>
                <a:gd name="T8" fmla="*/ 1280 w 1426"/>
                <a:gd name="T9" fmla="*/ 0 h 1341"/>
              </a:gdLst>
              <a:ahLst/>
              <a:cxnLst>
                <a:cxn ang="0">
                  <a:pos x="T0" y="T1"/>
                </a:cxn>
                <a:cxn ang="0">
                  <a:pos x="T2" y="T3"/>
                </a:cxn>
                <a:cxn ang="0">
                  <a:pos x="T4" y="T5"/>
                </a:cxn>
                <a:cxn ang="0">
                  <a:pos x="T6" y="T7"/>
                </a:cxn>
                <a:cxn ang="0">
                  <a:pos x="T8" y="T9"/>
                </a:cxn>
              </a:cxnLst>
              <a:rect l="0" t="0" r="r" b="b"/>
              <a:pathLst>
                <a:path w="1426" h="1341">
                  <a:moveTo>
                    <a:pt x="1280" y="0"/>
                  </a:moveTo>
                  <a:lnTo>
                    <a:pt x="0" y="1204"/>
                  </a:lnTo>
                  <a:lnTo>
                    <a:pt x="0" y="1341"/>
                  </a:lnTo>
                  <a:lnTo>
                    <a:pt x="1426" y="0"/>
                  </a:lnTo>
                  <a:lnTo>
                    <a:pt x="12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20">
              <a:extLst>
                <a:ext uri="{FF2B5EF4-FFF2-40B4-BE49-F238E27FC236}">
                  <a16:creationId xmlns="" xmlns:a16="http://schemas.microsoft.com/office/drawing/2014/main" id="{7654CD76-9373-4D9D-ACDF-915C09F13864}"/>
                </a:ext>
              </a:extLst>
            </p:cNvPr>
            <p:cNvSpPr>
              <a:spLocks/>
            </p:cNvSpPr>
            <p:nvPr/>
          </p:nvSpPr>
          <p:spPr bwMode="auto">
            <a:xfrm>
              <a:off x="9526" y="328613"/>
              <a:ext cx="3582988" cy="3371850"/>
            </a:xfrm>
            <a:custGeom>
              <a:avLst/>
              <a:gdLst>
                <a:gd name="T0" fmla="*/ 2112 w 2257"/>
                <a:gd name="T1" fmla="*/ 0 h 2124"/>
                <a:gd name="T2" fmla="*/ 0 w 2257"/>
                <a:gd name="T3" fmla="*/ 1986 h 2124"/>
                <a:gd name="T4" fmla="*/ 0 w 2257"/>
                <a:gd name="T5" fmla="*/ 2124 h 2124"/>
                <a:gd name="T6" fmla="*/ 2257 w 2257"/>
                <a:gd name="T7" fmla="*/ 0 h 2124"/>
                <a:gd name="T8" fmla="*/ 2112 w 2257"/>
                <a:gd name="T9" fmla="*/ 0 h 2124"/>
              </a:gdLst>
              <a:ahLst/>
              <a:cxnLst>
                <a:cxn ang="0">
                  <a:pos x="T0" y="T1"/>
                </a:cxn>
                <a:cxn ang="0">
                  <a:pos x="T2" y="T3"/>
                </a:cxn>
                <a:cxn ang="0">
                  <a:pos x="T4" y="T5"/>
                </a:cxn>
                <a:cxn ang="0">
                  <a:pos x="T6" y="T7"/>
                </a:cxn>
                <a:cxn ang="0">
                  <a:pos x="T8" y="T9"/>
                </a:cxn>
              </a:cxnLst>
              <a:rect l="0" t="0" r="r" b="b"/>
              <a:pathLst>
                <a:path w="2257" h="2124">
                  <a:moveTo>
                    <a:pt x="2112" y="0"/>
                  </a:moveTo>
                  <a:lnTo>
                    <a:pt x="0" y="1986"/>
                  </a:lnTo>
                  <a:lnTo>
                    <a:pt x="0" y="2124"/>
                  </a:lnTo>
                  <a:lnTo>
                    <a:pt x="2257" y="0"/>
                  </a:lnTo>
                  <a:lnTo>
                    <a:pt x="2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21">
              <a:extLst>
                <a:ext uri="{FF2B5EF4-FFF2-40B4-BE49-F238E27FC236}">
                  <a16:creationId xmlns="" xmlns:a16="http://schemas.microsoft.com/office/drawing/2014/main" id="{1BCF7AE8-DFED-4636-94BB-B2665FBFB1DE}"/>
                </a:ext>
              </a:extLst>
            </p:cNvPr>
            <p:cNvSpPr>
              <a:spLocks/>
            </p:cNvSpPr>
            <p:nvPr/>
          </p:nvSpPr>
          <p:spPr bwMode="auto">
            <a:xfrm>
              <a:off x="9526" y="328613"/>
              <a:ext cx="4903788" cy="4613275"/>
            </a:xfrm>
            <a:custGeom>
              <a:avLst/>
              <a:gdLst>
                <a:gd name="T0" fmla="*/ 2943 w 3089"/>
                <a:gd name="T1" fmla="*/ 0 h 2906"/>
                <a:gd name="T2" fmla="*/ 0 w 3089"/>
                <a:gd name="T3" fmla="*/ 2768 h 2906"/>
                <a:gd name="T4" fmla="*/ 0 w 3089"/>
                <a:gd name="T5" fmla="*/ 2906 h 2906"/>
                <a:gd name="T6" fmla="*/ 3089 w 3089"/>
                <a:gd name="T7" fmla="*/ 0 h 2906"/>
                <a:gd name="T8" fmla="*/ 2943 w 3089"/>
                <a:gd name="T9" fmla="*/ 0 h 2906"/>
              </a:gdLst>
              <a:ahLst/>
              <a:cxnLst>
                <a:cxn ang="0">
                  <a:pos x="T0" y="T1"/>
                </a:cxn>
                <a:cxn ang="0">
                  <a:pos x="T2" y="T3"/>
                </a:cxn>
                <a:cxn ang="0">
                  <a:pos x="T4" y="T5"/>
                </a:cxn>
                <a:cxn ang="0">
                  <a:pos x="T6" y="T7"/>
                </a:cxn>
                <a:cxn ang="0">
                  <a:pos x="T8" y="T9"/>
                </a:cxn>
              </a:cxnLst>
              <a:rect l="0" t="0" r="r" b="b"/>
              <a:pathLst>
                <a:path w="3089" h="2906">
                  <a:moveTo>
                    <a:pt x="2943" y="0"/>
                  </a:moveTo>
                  <a:lnTo>
                    <a:pt x="0" y="2768"/>
                  </a:lnTo>
                  <a:lnTo>
                    <a:pt x="0" y="2906"/>
                  </a:lnTo>
                  <a:lnTo>
                    <a:pt x="3089" y="0"/>
                  </a:lnTo>
                  <a:lnTo>
                    <a:pt x="29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22">
              <a:extLst>
                <a:ext uri="{FF2B5EF4-FFF2-40B4-BE49-F238E27FC236}">
                  <a16:creationId xmlns="" xmlns:a16="http://schemas.microsoft.com/office/drawing/2014/main" id="{AA7116C2-294C-4D6D-937F-C48EF750EFCA}"/>
                </a:ext>
              </a:extLst>
            </p:cNvPr>
            <p:cNvSpPr>
              <a:spLocks/>
            </p:cNvSpPr>
            <p:nvPr/>
          </p:nvSpPr>
          <p:spPr bwMode="auto">
            <a:xfrm>
              <a:off x="9526" y="328613"/>
              <a:ext cx="6223000" cy="5854700"/>
            </a:xfrm>
            <a:custGeom>
              <a:avLst/>
              <a:gdLst>
                <a:gd name="T0" fmla="*/ 3774 w 3920"/>
                <a:gd name="T1" fmla="*/ 0 h 3688"/>
                <a:gd name="T2" fmla="*/ 0 w 3920"/>
                <a:gd name="T3" fmla="*/ 3550 h 3688"/>
                <a:gd name="T4" fmla="*/ 0 w 3920"/>
                <a:gd name="T5" fmla="*/ 3688 h 3688"/>
                <a:gd name="T6" fmla="*/ 3920 w 3920"/>
                <a:gd name="T7" fmla="*/ 0 h 3688"/>
                <a:gd name="T8" fmla="*/ 3774 w 3920"/>
                <a:gd name="T9" fmla="*/ 0 h 3688"/>
              </a:gdLst>
              <a:ahLst/>
              <a:cxnLst>
                <a:cxn ang="0">
                  <a:pos x="T0" y="T1"/>
                </a:cxn>
                <a:cxn ang="0">
                  <a:pos x="T2" y="T3"/>
                </a:cxn>
                <a:cxn ang="0">
                  <a:pos x="T4" y="T5"/>
                </a:cxn>
                <a:cxn ang="0">
                  <a:pos x="T6" y="T7"/>
                </a:cxn>
                <a:cxn ang="0">
                  <a:pos x="T8" y="T9"/>
                </a:cxn>
              </a:cxnLst>
              <a:rect l="0" t="0" r="r" b="b"/>
              <a:pathLst>
                <a:path w="3920" h="3688">
                  <a:moveTo>
                    <a:pt x="3774" y="0"/>
                  </a:moveTo>
                  <a:lnTo>
                    <a:pt x="0" y="3550"/>
                  </a:lnTo>
                  <a:lnTo>
                    <a:pt x="0" y="3688"/>
                  </a:lnTo>
                  <a:lnTo>
                    <a:pt x="3920" y="0"/>
                  </a:lnTo>
                  <a:lnTo>
                    <a:pt x="377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23">
              <a:extLst>
                <a:ext uri="{FF2B5EF4-FFF2-40B4-BE49-F238E27FC236}">
                  <a16:creationId xmlns="" xmlns:a16="http://schemas.microsoft.com/office/drawing/2014/main" id="{17339559-16F3-4044-8099-160F6E552704}"/>
                </a:ext>
              </a:extLst>
            </p:cNvPr>
            <p:cNvSpPr>
              <a:spLocks/>
            </p:cNvSpPr>
            <p:nvPr/>
          </p:nvSpPr>
          <p:spPr bwMode="auto">
            <a:xfrm>
              <a:off x="922338" y="328613"/>
              <a:ext cx="6629400" cy="6016625"/>
            </a:xfrm>
            <a:custGeom>
              <a:avLst/>
              <a:gdLst>
                <a:gd name="T0" fmla="*/ 4030 w 4176"/>
                <a:gd name="T1" fmla="*/ 0 h 3790"/>
                <a:gd name="T2" fmla="*/ 0 w 4176"/>
                <a:gd name="T3" fmla="*/ 3790 h 3790"/>
                <a:gd name="T4" fmla="*/ 148 w 4176"/>
                <a:gd name="T5" fmla="*/ 3790 h 3790"/>
                <a:gd name="T6" fmla="*/ 4176 w 4176"/>
                <a:gd name="T7" fmla="*/ 0 h 3790"/>
                <a:gd name="T8" fmla="*/ 4030 w 4176"/>
                <a:gd name="T9" fmla="*/ 0 h 3790"/>
              </a:gdLst>
              <a:ahLst/>
              <a:cxnLst>
                <a:cxn ang="0">
                  <a:pos x="T0" y="T1"/>
                </a:cxn>
                <a:cxn ang="0">
                  <a:pos x="T2" y="T3"/>
                </a:cxn>
                <a:cxn ang="0">
                  <a:pos x="T4" y="T5"/>
                </a:cxn>
                <a:cxn ang="0">
                  <a:pos x="T6" y="T7"/>
                </a:cxn>
                <a:cxn ang="0">
                  <a:pos x="T8" y="T9"/>
                </a:cxn>
              </a:cxnLst>
              <a:rect l="0" t="0" r="r" b="b"/>
              <a:pathLst>
                <a:path w="4176" h="3790">
                  <a:moveTo>
                    <a:pt x="4030" y="0"/>
                  </a:moveTo>
                  <a:lnTo>
                    <a:pt x="0" y="3790"/>
                  </a:lnTo>
                  <a:lnTo>
                    <a:pt x="148" y="3790"/>
                  </a:lnTo>
                  <a:lnTo>
                    <a:pt x="4176" y="0"/>
                  </a:lnTo>
                  <a:lnTo>
                    <a:pt x="40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24">
              <a:extLst>
                <a:ext uri="{FF2B5EF4-FFF2-40B4-BE49-F238E27FC236}">
                  <a16:creationId xmlns="" xmlns:a16="http://schemas.microsoft.com/office/drawing/2014/main" id="{CA493782-B3B4-4B4E-9E49-4E4635771332}"/>
                </a:ext>
              </a:extLst>
            </p:cNvPr>
            <p:cNvSpPr>
              <a:spLocks/>
            </p:cNvSpPr>
            <p:nvPr/>
          </p:nvSpPr>
          <p:spPr bwMode="auto">
            <a:xfrm>
              <a:off x="2241551" y="328613"/>
              <a:ext cx="6629400" cy="6016625"/>
            </a:xfrm>
            <a:custGeom>
              <a:avLst/>
              <a:gdLst>
                <a:gd name="T0" fmla="*/ 4031 w 4176"/>
                <a:gd name="T1" fmla="*/ 0 h 3790"/>
                <a:gd name="T2" fmla="*/ 0 w 4176"/>
                <a:gd name="T3" fmla="*/ 3790 h 3790"/>
                <a:gd name="T4" fmla="*/ 148 w 4176"/>
                <a:gd name="T5" fmla="*/ 3790 h 3790"/>
                <a:gd name="T6" fmla="*/ 4176 w 4176"/>
                <a:gd name="T7" fmla="*/ 0 h 3790"/>
                <a:gd name="T8" fmla="*/ 4031 w 4176"/>
                <a:gd name="T9" fmla="*/ 0 h 3790"/>
              </a:gdLst>
              <a:ahLst/>
              <a:cxnLst>
                <a:cxn ang="0">
                  <a:pos x="T0" y="T1"/>
                </a:cxn>
                <a:cxn ang="0">
                  <a:pos x="T2" y="T3"/>
                </a:cxn>
                <a:cxn ang="0">
                  <a:pos x="T4" y="T5"/>
                </a:cxn>
                <a:cxn ang="0">
                  <a:pos x="T6" y="T7"/>
                </a:cxn>
                <a:cxn ang="0">
                  <a:pos x="T8" y="T9"/>
                </a:cxn>
              </a:cxnLst>
              <a:rect l="0" t="0" r="r" b="b"/>
              <a:pathLst>
                <a:path w="4176" h="3790">
                  <a:moveTo>
                    <a:pt x="4031" y="0"/>
                  </a:moveTo>
                  <a:lnTo>
                    <a:pt x="0" y="3790"/>
                  </a:lnTo>
                  <a:lnTo>
                    <a:pt x="148" y="3790"/>
                  </a:lnTo>
                  <a:lnTo>
                    <a:pt x="4176" y="0"/>
                  </a:lnTo>
                  <a:lnTo>
                    <a:pt x="40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25">
              <a:extLst>
                <a:ext uri="{FF2B5EF4-FFF2-40B4-BE49-F238E27FC236}">
                  <a16:creationId xmlns="" xmlns:a16="http://schemas.microsoft.com/office/drawing/2014/main" id="{3E1FA659-1C68-408D-994C-0FA7103A0768}"/>
                </a:ext>
              </a:extLst>
            </p:cNvPr>
            <p:cNvSpPr>
              <a:spLocks/>
            </p:cNvSpPr>
            <p:nvPr/>
          </p:nvSpPr>
          <p:spPr bwMode="auto">
            <a:xfrm>
              <a:off x="3560763" y="328613"/>
              <a:ext cx="6629400" cy="6016625"/>
            </a:xfrm>
            <a:custGeom>
              <a:avLst/>
              <a:gdLst>
                <a:gd name="T0" fmla="*/ 4031 w 4176"/>
                <a:gd name="T1" fmla="*/ 0 h 3790"/>
                <a:gd name="T2" fmla="*/ 0 w 4176"/>
                <a:gd name="T3" fmla="*/ 3790 h 3790"/>
                <a:gd name="T4" fmla="*/ 148 w 4176"/>
                <a:gd name="T5" fmla="*/ 3790 h 3790"/>
                <a:gd name="T6" fmla="*/ 4176 w 4176"/>
                <a:gd name="T7" fmla="*/ 0 h 3790"/>
                <a:gd name="T8" fmla="*/ 4031 w 4176"/>
                <a:gd name="T9" fmla="*/ 0 h 3790"/>
              </a:gdLst>
              <a:ahLst/>
              <a:cxnLst>
                <a:cxn ang="0">
                  <a:pos x="T0" y="T1"/>
                </a:cxn>
                <a:cxn ang="0">
                  <a:pos x="T2" y="T3"/>
                </a:cxn>
                <a:cxn ang="0">
                  <a:pos x="T4" y="T5"/>
                </a:cxn>
                <a:cxn ang="0">
                  <a:pos x="T6" y="T7"/>
                </a:cxn>
                <a:cxn ang="0">
                  <a:pos x="T8" y="T9"/>
                </a:cxn>
              </a:cxnLst>
              <a:rect l="0" t="0" r="r" b="b"/>
              <a:pathLst>
                <a:path w="4176" h="3790">
                  <a:moveTo>
                    <a:pt x="4031" y="0"/>
                  </a:moveTo>
                  <a:lnTo>
                    <a:pt x="0" y="3790"/>
                  </a:lnTo>
                  <a:lnTo>
                    <a:pt x="148" y="3790"/>
                  </a:lnTo>
                  <a:lnTo>
                    <a:pt x="4176" y="0"/>
                  </a:lnTo>
                  <a:lnTo>
                    <a:pt x="40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26">
              <a:extLst>
                <a:ext uri="{FF2B5EF4-FFF2-40B4-BE49-F238E27FC236}">
                  <a16:creationId xmlns="" xmlns:a16="http://schemas.microsoft.com/office/drawing/2014/main" id="{E19A0316-6EB8-48D9-AE3B-53C4B034918C}"/>
                </a:ext>
              </a:extLst>
            </p:cNvPr>
            <p:cNvSpPr>
              <a:spLocks/>
            </p:cNvSpPr>
            <p:nvPr/>
          </p:nvSpPr>
          <p:spPr bwMode="auto">
            <a:xfrm>
              <a:off x="4879976" y="890588"/>
              <a:ext cx="5800725" cy="5454650"/>
            </a:xfrm>
            <a:custGeom>
              <a:avLst/>
              <a:gdLst>
                <a:gd name="T0" fmla="*/ 3654 w 3654"/>
                <a:gd name="T1" fmla="*/ 0 h 3436"/>
                <a:gd name="T2" fmla="*/ 0 w 3654"/>
                <a:gd name="T3" fmla="*/ 3436 h 3436"/>
                <a:gd name="T4" fmla="*/ 149 w 3654"/>
                <a:gd name="T5" fmla="*/ 3436 h 3436"/>
                <a:gd name="T6" fmla="*/ 3654 w 3654"/>
                <a:gd name="T7" fmla="*/ 138 h 3436"/>
                <a:gd name="T8" fmla="*/ 3654 w 3654"/>
                <a:gd name="T9" fmla="*/ 0 h 3436"/>
              </a:gdLst>
              <a:ahLst/>
              <a:cxnLst>
                <a:cxn ang="0">
                  <a:pos x="T0" y="T1"/>
                </a:cxn>
                <a:cxn ang="0">
                  <a:pos x="T2" y="T3"/>
                </a:cxn>
                <a:cxn ang="0">
                  <a:pos x="T4" y="T5"/>
                </a:cxn>
                <a:cxn ang="0">
                  <a:pos x="T6" y="T7"/>
                </a:cxn>
                <a:cxn ang="0">
                  <a:pos x="T8" y="T9"/>
                </a:cxn>
              </a:cxnLst>
              <a:rect l="0" t="0" r="r" b="b"/>
              <a:pathLst>
                <a:path w="3654" h="3436">
                  <a:moveTo>
                    <a:pt x="3654" y="0"/>
                  </a:moveTo>
                  <a:lnTo>
                    <a:pt x="0" y="3436"/>
                  </a:lnTo>
                  <a:lnTo>
                    <a:pt x="149" y="3436"/>
                  </a:lnTo>
                  <a:lnTo>
                    <a:pt x="3654" y="138"/>
                  </a:lnTo>
                  <a:lnTo>
                    <a:pt x="36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27">
              <a:extLst>
                <a:ext uri="{FF2B5EF4-FFF2-40B4-BE49-F238E27FC236}">
                  <a16:creationId xmlns="" xmlns:a16="http://schemas.microsoft.com/office/drawing/2014/main" id="{F1647C2D-02DB-400F-89CE-686FCF576FC6}"/>
                </a:ext>
              </a:extLst>
            </p:cNvPr>
            <p:cNvSpPr>
              <a:spLocks/>
            </p:cNvSpPr>
            <p:nvPr/>
          </p:nvSpPr>
          <p:spPr bwMode="auto">
            <a:xfrm>
              <a:off x="6200776" y="2132013"/>
              <a:ext cx="4479925" cy="4213225"/>
            </a:xfrm>
            <a:custGeom>
              <a:avLst/>
              <a:gdLst>
                <a:gd name="T0" fmla="*/ 2822 w 2822"/>
                <a:gd name="T1" fmla="*/ 0 h 2654"/>
                <a:gd name="T2" fmla="*/ 0 w 2822"/>
                <a:gd name="T3" fmla="*/ 2654 h 2654"/>
                <a:gd name="T4" fmla="*/ 148 w 2822"/>
                <a:gd name="T5" fmla="*/ 2654 h 2654"/>
                <a:gd name="T6" fmla="*/ 2822 w 2822"/>
                <a:gd name="T7" fmla="*/ 138 h 2654"/>
                <a:gd name="T8" fmla="*/ 2822 w 2822"/>
                <a:gd name="T9" fmla="*/ 0 h 2654"/>
              </a:gdLst>
              <a:ahLst/>
              <a:cxnLst>
                <a:cxn ang="0">
                  <a:pos x="T0" y="T1"/>
                </a:cxn>
                <a:cxn ang="0">
                  <a:pos x="T2" y="T3"/>
                </a:cxn>
                <a:cxn ang="0">
                  <a:pos x="T4" y="T5"/>
                </a:cxn>
                <a:cxn ang="0">
                  <a:pos x="T6" y="T7"/>
                </a:cxn>
                <a:cxn ang="0">
                  <a:pos x="T8" y="T9"/>
                </a:cxn>
              </a:cxnLst>
              <a:rect l="0" t="0" r="r" b="b"/>
              <a:pathLst>
                <a:path w="2822" h="2654">
                  <a:moveTo>
                    <a:pt x="2822" y="0"/>
                  </a:moveTo>
                  <a:lnTo>
                    <a:pt x="0" y="2654"/>
                  </a:lnTo>
                  <a:lnTo>
                    <a:pt x="148" y="2654"/>
                  </a:lnTo>
                  <a:lnTo>
                    <a:pt x="2822" y="138"/>
                  </a:lnTo>
                  <a:lnTo>
                    <a:pt x="28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28">
              <a:extLst>
                <a:ext uri="{FF2B5EF4-FFF2-40B4-BE49-F238E27FC236}">
                  <a16:creationId xmlns="" xmlns:a16="http://schemas.microsoft.com/office/drawing/2014/main" id="{F58003BC-B11A-48FE-BA41-57176559F676}"/>
                </a:ext>
              </a:extLst>
            </p:cNvPr>
            <p:cNvSpPr>
              <a:spLocks/>
            </p:cNvSpPr>
            <p:nvPr/>
          </p:nvSpPr>
          <p:spPr bwMode="auto">
            <a:xfrm>
              <a:off x="7519988" y="3373438"/>
              <a:ext cx="3160713" cy="2971800"/>
            </a:xfrm>
            <a:custGeom>
              <a:avLst/>
              <a:gdLst>
                <a:gd name="T0" fmla="*/ 1991 w 1991"/>
                <a:gd name="T1" fmla="*/ 0 h 1872"/>
                <a:gd name="T2" fmla="*/ 0 w 1991"/>
                <a:gd name="T3" fmla="*/ 1872 h 1872"/>
                <a:gd name="T4" fmla="*/ 148 w 1991"/>
                <a:gd name="T5" fmla="*/ 1872 h 1872"/>
                <a:gd name="T6" fmla="*/ 1991 w 1991"/>
                <a:gd name="T7" fmla="*/ 138 h 1872"/>
                <a:gd name="T8" fmla="*/ 1991 w 1991"/>
                <a:gd name="T9" fmla="*/ 0 h 1872"/>
              </a:gdLst>
              <a:ahLst/>
              <a:cxnLst>
                <a:cxn ang="0">
                  <a:pos x="T0" y="T1"/>
                </a:cxn>
                <a:cxn ang="0">
                  <a:pos x="T2" y="T3"/>
                </a:cxn>
                <a:cxn ang="0">
                  <a:pos x="T4" y="T5"/>
                </a:cxn>
                <a:cxn ang="0">
                  <a:pos x="T6" y="T7"/>
                </a:cxn>
                <a:cxn ang="0">
                  <a:pos x="T8" y="T9"/>
                </a:cxn>
              </a:cxnLst>
              <a:rect l="0" t="0" r="r" b="b"/>
              <a:pathLst>
                <a:path w="1991" h="1872">
                  <a:moveTo>
                    <a:pt x="1991" y="0"/>
                  </a:moveTo>
                  <a:lnTo>
                    <a:pt x="0" y="1872"/>
                  </a:lnTo>
                  <a:lnTo>
                    <a:pt x="148" y="1872"/>
                  </a:lnTo>
                  <a:lnTo>
                    <a:pt x="1991" y="138"/>
                  </a:lnTo>
                  <a:lnTo>
                    <a:pt x="19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29">
              <a:extLst>
                <a:ext uri="{FF2B5EF4-FFF2-40B4-BE49-F238E27FC236}">
                  <a16:creationId xmlns="" xmlns:a16="http://schemas.microsoft.com/office/drawing/2014/main" id="{F26EDC02-F426-40A2-84E5-3C0708D6D7BB}"/>
                </a:ext>
              </a:extLst>
            </p:cNvPr>
            <p:cNvSpPr>
              <a:spLocks/>
            </p:cNvSpPr>
            <p:nvPr/>
          </p:nvSpPr>
          <p:spPr bwMode="auto">
            <a:xfrm>
              <a:off x="8839201" y="4614863"/>
              <a:ext cx="1841500" cy="1730375"/>
            </a:xfrm>
            <a:custGeom>
              <a:avLst/>
              <a:gdLst>
                <a:gd name="T0" fmla="*/ 1160 w 1160"/>
                <a:gd name="T1" fmla="*/ 0 h 1090"/>
                <a:gd name="T2" fmla="*/ 0 w 1160"/>
                <a:gd name="T3" fmla="*/ 1090 h 1090"/>
                <a:gd name="T4" fmla="*/ 148 w 1160"/>
                <a:gd name="T5" fmla="*/ 1090 h 1090"/>
                <a:gd name="T6" fmla="*/ 1160 w 1160"/>
                <a:gd name="T7" fmla="*/ 138 h 1090"/>
                <a:gd name="T8" fmla="*/ 1160 w 1160"/>
                <a:gd name="T9" fmla="*/ 0 h 1090"/>
              </a:gdLst>
              <a:ahLst/>
              <a:cxnLst>
                <a:cxn ang="0">
                  <a:pos x="T0" y="T1"/>
                </a:cxn>
                <a:cxn ang="0">
                  <a:pos x="T2" y="T3"/>
                </a:cxn>
                <a:cxn ang="0">
                  <a:pos x="T4" y="T5"/>
                </a:cxn>
                <a:cxn ang="0">
                  <a:pos x="T6" y="T7"/>
                </a:cxn>
                <a:cxn ang="0">
                  <a:pos x="T8" y="T9"/>
                </a:cxn>
              </a:cxnLst>
              <a:rect l="0" t="0" r="r" b="b"/>
              <a:pathLst>
                <a:path w="1160" h="1090">
                  <a:moveTo>
                    <a:pt x="1160" y="0"/>
                  </a:moveTo>
                  <a:lnTo>
                    <a:pt x="0" y="1090"/>
                  </a:lnTo>
                  <a:lnTo>
                    <a:pt x="148" y="1090"/>
                  </a:lnTo>
                  <a:lnTo>
                    <a:pt x="1160" y="138"/>
                  </a:lnTo>
                  <a:lnTo>
                    <a:pt x="116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30">
              <a:extLst>
                <a:ext uri="{FF2B5EF4-FFF2-40B4-BE49-F238E27FC236}">
                  <a16:creationId xmlns="" xmlns:a16="http://schemas.microsoft.com/office/drawing/2014/main" id="{ADCCF8F2-1909-4587-8338-BFE27B156BBA}"/>
                </a:ext>
              </a:extLst>
            </p:cNvPr>
            <p:cNvSpPr>
              <a:spLocks/>
            </p:cNvSpPr>
            <p:nvPr/>
          </p:nvSpPr>
          <p:spPr bwMode="auto">
            <a:xfrm>
              <a:off x="10158413" y="5856288"/>
              <a:ext cx="522288" cy="488950"/>
            </a:xfrm>
            <a:custGeom>
              <a:avLst/>
              <a:gdLst>
                <a:gd name="T0" fmla="*/ 329 w 329"/>
                <a:gd name="T1" fmla="*/ 138 h 308"/>
                <a:gd name="T2" fmla="*/ 329 w 329"/>
                <a:gd name="T3" fmla="*/ 0 h 308"/>
                <a:gd name="T4" fmla="*/ 0 w 329"/>
                <a:gd name="T5" fmla="*/ 308 h 308"/>
                <a:gd name="T6" fmla="*/ 149 w 329"/>
                <a:gd name="T7" fmla="*/ 308 h 308"/>
                <a:gd name="T8" fmla="*/ 329 w 329"/>
                <a:gd name="T9" fmla="*/ 138 h 308"/>
              </a:gdLst>
              <a:ahLst/>
              <a:cxnLst>
                <a:cxn ang="0">
                  <a:pos x="T0" y="T1"/>
                </a:cxn>
                <a:cxn ang="0">
                  <a:pos x="T2" y="T3"/>
                </a:cxn>
                <a:cxn ang="0">
                  <a:pos x="T4" y="T5"/>
                </a:cxn>
                <a:cxn ang="0">
                  <a:pos x="T6" y="T7"/>
                </a:cxn>
                <a:cxn ang="0">
                  <a:pos x="T8" y="T9"/>
                </a:cxn>
              </a:cxnLst>
              <a:rect l="0" t="0" r="r" b="b"/>
              <a:pathLst>
                <a:path w="329" h="308">
                  <a:moveTo>
                    <a:pt x="329" y="138"/>
                  </a:moveTo>
                  <a:lnTo>
                    <a:pt x="329" y="0"/>
                  </a:lnTo>
                  <a:lnTo>
                    <a:pt x="0" y="308"/>
                  </a:lnTo>
                  <a:lnTo>
                    <a:pt x="149" y="308"/>
                  </a:lnTo>
                  <a:lnTo>
                    <a:pt x="329"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5" name="Title 1">
            <a:extLst>
              <a:ext uri="{FF2B5EF4-FFF2-40B4-BE49-F238E27FC236}">
                <a16:creationId xmlns="" xmlns:a16="http://schemas.microsoft.com/office/drawing/2014/main" id="{9152435C-8A42-4797-86C6-19118CEBC3C4}"/>
              </a:ext>
            </a:extLst>
          </p:cNvPr>
          <p:cNvSpPr>
            <a:spLocks noGrp="1"/>
          </p:cNvSpPr>
          <p:nvPr userDrawn="1">
            <p:ph type="title" hasCustomPrompt="1"/>
          </p:nvPr>
        </p:nvSpPr>
        <p:spPr>
          <a:xfrm>
            <a:off x="609441" y="366080"/>
            <a:ext cx="4620875" cy="711081"/>
          </a:xfrm>
        </p:spPr>
        <p:txBody>
          <a:bodyPr anchor="ctr">
            <a:noAutofit/>
          </a:bodyPr>
          <a:lstStyle>
            <a:lvl1pPr>
              <a:defRPr sz="3600" b="1">
                <a:solidFill>
                  <a:schemeClr val="bg1"/>
                </a:solidFill>
              </a:defRPr>
            </a:lvl1pPr>
          </a:lstStyle>
          <a:p>
            <a:r>
              <a:rPr lang="en-US" dirty="0"/>
              <a:t>CLICK TO EDIT MASTER TITLE STYLE</a:t>
            </a:r>
          </a:p>
        </p:txBody>
      </p:sp>
      <p:sp>
        <p:nvSpPr>
          <p:cNvPr id="6" name="Rectangle 5">
            <a:extLst>
              <a:ext uri="{FF2B5EF4-FFF2-40B4-BE49-F238E27FC236}">
                <a16:creationId xmlns="" xmlns:a16="http://schemas.microsoft.com/office/drawing/2014/main" id="{28843276-684E-4D63-A09E-5C1B6D4DC23C}"/>
              </a:ext>
            </a:extLst>
          </p:cNvPr>
          <p:cNvSpPr/>
          <p:nvPr userDrawn="1"/>
        </p:nvSpPr>
        <p:spPr>
          <a:xfrm rot="5400000">
            <a:off x="-260665" y="626743"/>
            <a:ext cx="711083" cy="189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ooter Placeholder 3">
            <a:extLst>
              <a:ext uri="{FF2B5EF4-FFF2-40B4-BE49-F238E27FC236}">
                <a16:creationId xmlns="" xmlns:a16="http://schemas.microsoft.com/office/drawing/2014/main" id="{57342F93-0C18-4781-8B7C-81BDD7EABE36}"/>
              </a:ext>
            </a:extLst>
          </p:cNvPr>
          <p:cNvSpPr>
            <a:spLocks noGrp="1"/>
          </p:cNvSpPr>
          <p:nvPr userDrawn="1">
            <p:ph type="ftr" sz="quarter" idx="11"/>
          </p:nvPr>
        </p:nvSpPr>
        <p:spPr>
          <a:xfrm>
            <a:off x="602369" y="6191430"/>
            <a:ext cx="3859795" cy="365125"/>
          </a:xfrm>
          <a:prstGeom prst="rect">
            <a:avLst/>
          </a:prstGeom>
        </p:spPr>
        <p:txBody>
          <a:bodyPr/>
          <a:lstStyle>
            <a:lvl1pPr>
              <a:defRPr>
                <a:solidFill>
                  <a:schemeClr val="bg1"/>
                </a:solidFill>
              </a:defRPr>
            </a:lvl1pPr>
          </a:lstStyle>
          <a:p>
            <a:r>
              <a:rPr lang="en-US"/>
              <a:t>slidemodel.com</a:t>
            </a:r>
            <a:endParaRPr lang="en-US" dirty="0"/>
          </a:p>
        </p:txBody>
      </p:sp>
      <p:sp>
        <p:nvSpPr>
          <p:cNvPr id="38" name="Rectangle 37">
            <a:extLst>
              <a:ext uri="{FF2B5EF4-FFF2-40B4-BE49-F238E27FC236}">
                <a16:creationId xmlns="" xmlns:a16="http://schemas.microsoft.com/office/drawing/2014/main" id="{C9F1B7FF-D046-4342-B0CA-964436E519B1}"/>
              </a:ext>
            </a:extLst>
          </p:cNvPr>
          <p:cNvSpPr/>
          <p:nvPr userDrawn="1"/>
        </p:nvSpPr>
        <p:spPr>
          <a:xfrm rot="5400000">
            <a:off x="11445874" y="5847067"/>
            <a:ext cx="432048" cy="10538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 xmlns:a16="http://schemas.microsoft.com/office/drawing/2014/main" id="{CC071E52-F2F2-47BD-A0F3-6E5AFC87AC2C}"/>
              </a:ext>
            </a:extLst>
          </p:cNvPr>
          <p:cNvSpPr/>
          <p:nvPr userDrawn="1"/>
        </p:nvSpPr>
        <p:spPr>
          <a:xfrm>
            <a:off x="11134972" y="6157969"/>
            <a:ext cx="444412" cy="4320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Slide Number Placeholder 4">
            <a:extLst>
              <a:ext uri="{FF2B5EF4-FFF2-40B4-BE49-F238E27FC236}">
                <a16:creationId xmlns="" xmlns:a16="http://schemas.microsoft.com/office/drawing/2014/main" id="{23652B95-1CFF-4866-92EF-11B06F78CE57}"/>
              </a:ext>
            </a:extLst>
          </p:cNvPr>
          <p:cNvSpPr>
            <a:spLocks noGrp="1"/>
          </p:cNvSpPr>
          <p:nvPr>
            <p:ph type="sldNum" sz="quarter" idx="12"/>
          </p:nvPr>
        </p:nvSpPr>
        <p:spPr>
          <a:xfrm>
            <a:off x="11134972" y="6191430"/>
            <a:ext cx="444412" cy="365125"/>
          </a:xfr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5368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a:xfrm>
            <a:off x="608569" y="6191430"/>
            <a:ext cx="385979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a:xfrm>
            <a:off x="608569" y="6191430"/>
            <a:ext cx="385979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8569" y="6191430"/>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C7612914-7F08-4B3C-86C1-3FF4B8B13496}"/>
              </a:ext>
            </a:extLst>
          </p:cNvPr>
          <p:cNvGrpSpPr/>
          <p:nvPr userDrawn="1"/>
        </p:nvGrpSpPr>
        <p:grpSpPr>
          <a:xfrm>
            <a:off x="9526" y="-8935"/>
            <a:ext cx="12179299" cy="6866936"/>
            <a:chOff x="9526" y="328613"/>
            <a:chExt cx="10671175" cy="6016625"/>
          </a:xfrm>
          <a:solidFill>
            <a:schemeClr val="bg1">
              <a:lumMod val="95000"/>
              <a:alpha val="20000"/>
            </a:schemeClr>
          </a:solidFill>
        </p:grpSpPr>
        <p:sp>
          <p:nvSpPr>
            <p:cNvPr id="20" name="Freeform 5">
              <a:extLst>
                <a:ext uri="{FF2B5EF4-FFF2-40B4-BE49-F238E27FC236}">
                  <a16:creationId xmlns="" xmlns:a16="http://schemas.microsoft.com/office/drawing/2014/main" id="{24B13766-0D74-44BD-8CB4-05101DA227C7}"/>
                </a:ext>
              </a:extLst>
            </p:cNvPr>
            <p:cNvSpPr>
              <a:spLocks/>
            </p:cNvSpPr>
            <p:nvPr/>
          </p:nvSpPr>
          <p:spPr bwMode="auto">
            <a:xfrm>
              <a:off x="10150476" y="328613"/>
              <a:ext cx="530225" cy="498475"/>
            </a:xfrm>
            <a:custGeom>
              <a:avLst/>
              <a:gdLst>
                <a:gd name="T0" fmla="*/ 146 w 334"/>
                <a:gd name="T1" fmla="*/ 0 h 314"/>
                <a:gd name="T2" fmla="*/ 0 w 334"/>
                <a:gd name="T3" fmla="*/ 0 h 314"/>
                <a:gd name="T4" fmla="*/ 334 w 334"/>
                <a:gd name="T5" fmla="*/ 314 h 314"/>
                <a:gd name="T6" fmla="*/ 334 w 334"/>
                <a:gd name="T7" fmla="*/ 176 h 314"/>
                <a:gd name="T8" fmla="*/ 146 w 334"/>
                <a:gd name="T9" fmla="*/ 0 h 314"/>
              </a:gdLst>
              <a:ahLst/>
              <a:cxnLst>
                <a:cxn ang="0">
                  <a:pos x="T0" y="T1"/>
                </a:cxn>
                <a:cxn ang="0">
                  <a:pos x="T2" y="T3"/>
                </a:cxn>
                <a:cxn ang="0">
                  <a:pos x="T4" y="T5"/>
                </a:cxn>
                <a:cxn ang="0">
                  <a:pos x="T6" y="T7"/>
                </a:cxn>
                <a:cxn ang="0">
                  <a:pos x="T8" y="T9"/>
                </a:cxn>
              </a:cxnLst>
              <a:rect l="0" t="0" r="r" b="b"/>
              <a:pathLst>
                <a:path w="334" h="314">
                  <a:moveTo>
                    <a:pt x="146" y="0"/>
                  </a:moveTo>
                  <a:lnTo>
                    <a:pt x="0" y="0"/>
                  </a:lnTo>
                  <a:lnTo>
                    <a:pt x="334" y="314"/>
                  </a:lnTo>
                  <a:lnTo>
                    <a:pt x="334" y="176"/>
                  </a:lnTo>
                  <a:lnTo>
                    <a:pt x="1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6">
              <a:extLst>
                <a:ext uri="{FF2B5EF4-FFF2-40B4-BE49-F238E27FC236}">
                  <a16:creationId xmlns="" xmlns:a16="http://schemas.microsoft.com/office/drawing/2014/main" id="{688FCA32-DB67-40CF-9B32-C7DC8FD0D966}"/>
                </a:ext>
              </a:extLst>
            </p:cNvPr>
            <p:cNvSpPr>
              <a:spLocks/>
            </p:cNvSpPr>
            <p:nvPr/>
          </p:nvSpPr>
          <p:spPr bwMode="auto">
            <a:xfrm>
              <a:off x="8831263" y="328613"/>
              <a:ext cx="1849438" cy="1739900"/>
            </a:xfrm>
            <a:custGeom>
              <a:avLst/>
              <a:gdLst>
                <a:gd name="T0" fmla="*/ 0 w 1165"/>
                <a:gd name="T1" fmla="*/ 0 h 1096"/>
                <a:gd name="T2" fmla="*/ 1165 w 1165"/>
                <a:gd name="T3" fmla="*/ 1096 h 1096"/>
                <a:gd name="T4" fmla="*/ 1165 w 1165"/>
                <a:gd name="T5" fmla="*/ 958 h 1096"/>
                <a:gd name="T6" fmla="*/ 146 w 1165"/>
                <a:gd name="T7" fmla="*/ 0 h 1096"/>
                <a:gd name="T8" fmla="*/ 0 w 1165"/>
                <a:gd name="T9" fmla="*/ 0 h 1096"/>
              </a:gdLst>
              <a:ahLst/>
              <a:cxnLst>
                <a:cxn ang="0">
                  <a:pos x="T0" y="T1"/>
                </a:cxn>
                <a:cxn ang="0">
                  <a:pos x="T2" y="T3"/>
                </a:cxn>
                <a:cxn ang="0">
                  <a:pos x="T4" y="T5"/>
                </a:cxn>
                <a:cxn ang="0">
                  <a:pos x="T6" y="T7"/>
                </a:cxn>
                <a:cxn ang="0">
                  <a:pos x="T8" y="T9"/>
                </a:cxn>
              </a:cxnLst>
              <a:rect l="0" t="0" r="r" b="b"/>
              <a:pathLst>
                <a:path w="1165" h="1096">
                  <a:moveTo>
                    <a:pt x="0" y="0"/>
                  </a:moveTo>
                  <a:lnTo>
                    <a:pt x="1165" y="1096"/>
                  </a:lnTo>
                  <a:lnTo>
                    <a:pt x="1165" y="958"/>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7">
              <a:extLst>
                <a:ext uri="{FF2B5EF4-FFF2-40B4-BE49-F238E27FC236}">
                  <a16:creationId xmlns="" xmlns:a16="http://schemas.microsoft.com/office/drawing/2014/main" id="{88183712-A5CD-4131-9F05-849206502C41}"/>
                </a:ext>
              </a:extLst>
            </p:cNvPr>
            <p:cNvSpPr>
              <a:spLocks/>
            </p:cNvSpPr>
            <p:nvPr/>
          </p:nvSpPr>
          <p:spPr bwMode="auto">
            <a:xfrm>
              <a:off x="7512051" y="328613"/>
              <a:ext cx="3168650" cy="2981325"/>
            </a:xfrm>
            <a:custGeom>
              <a:avLst/>
              <a:gdLst>
                <a:gd name="T0" fmla="*/ 0 w 1996"/>
                <a:gd name="T1" fmla="*/ 0 h 1878"/>
                <a:gd name="T2" fmla="*/ 1996 w 1996"/>
                <a:gd name="T3" fmla="*/ 1878 h 1878"/>
                <a:gd name="T4" fmla="*/ 1996 w 1996"/>
                <a:gd name="T5" fmla="*/ 1740 h 1878"/>
                <a:gd name="T6" fmla="*/ 146 w 1996"/>
                <a:gd name="T7" fmla="*/ 0 h 1878"/>
                <a:gd name="T8" fmla="*/ 0 w 1996"/>
                <a:gd name="T9" fmla="*/ 0 h 1878"/>
              </a:gdLst>
              <a:ahLst/>
              <a:cxnLst>
                <a:cxn ang="0">
                  <a:pos x="T0" y="T1"/>
                </a:cxn>
                <a:cxn ang="0">
                  <a:pos x="T2" y="T3"/>
                </a:cxn>
                <a:cxn ang="0">
                  <a:pos x="T4" y="T5"/>
                </a:cxn>
                <a:cxn ang="0">
                  <a:pos x="T6" y="T7"/>
                </a:cxn>
                <a:cxn ang="0">
                  <a:pos x="T8" y="T9"/>
                </a:cxn>
              </a:cxnLst>
              <a:rect l="0" t="0" r="r" b="b"/>
              <a:pathLst>
                <a:path w="1996" h="1878">
                  <a:moveTo>
                    <a:pt x="0" y="0"/>
                  </a:moveTo>
                  <a:lnTo>
                    <a:pt x="1996" y="1878"/>
                  </a:lnTo>
                  <a:lnTo>
                    <a:pt x="1996" y="1740"/>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8">
              <a:extLst>
                <a:ext uri="{FF2B5EF4-FFF2-40B4-BE49-F238E27FC236}">
                  <a16:creationId xmlns="" xmlns:a16="http://schemas.microsoft.com/office/drawing/2014/main" id="{06BED2FF-6281-4252-AAEA-92DD6D0EFD07}"/>
                </a:ext>
              </a:extLst>
            </p:cNvPr>
            <p:cNvSpPr>
              <a:spLocks/>
            </p:cNvSpPr>
            <p:nvPr/>
          </p:nvSpPr>
          <p:spPr bwMode="auto">
            <a:xfrm>
              <a:off x="6192838" y="328613"/>
              <a:ext cx="4487863" cy="4222750"/>
            </a:xfrm>
            <a:custGeom>
              <a:avLst/>
              <a:gdLst>
                <a:gd name="T0" fmla="*/ 0 w 2827"/>
                <a:gd name="T1" fmla="*/ 0 h 2660"/>
                <a:gd name="T2" fmla="*/ 2827 w 2827"/>
                <a:gd name="T3" fmla="*/ 2660 h 2660"/>
                <a:gd name="T4" fmla="*/ 2827 w 2827"/>
                <a:gd name="T5" fmla="*/ 2522 h 2660"/>
                <a:gd name="T6" fmla="*/ 145 w 2827"/>
                <a:gd name="T7" fmla="*/ 0 h 2660"/>
                <a:gd name="T8" fmla="*/ 0 w 2827"/>
                <a:gd name="T9" fmla="*/ 0 h 2660"/>
              </a:gdLst>
              <a:ahLst/>
              <a:cxnLst>
                <a:cxn ang="0">
                  <a:pos x="T0" y="T1"/>
                </a:cxn>
                <a:cxn ang="0">
                  <a:pos x="T2" y="T3"/>
                </a:cxn>
                <a:cxn ang="0">
                  <a:pos x="T4" y="T5"/>
                </a:cxn>
                <a:cxn ang="0">
                  <a:pos x="T6" y="T7"/>
                </a:cxn>
                <a:cxn ang="0">
                  <a:pos x="T8" y="T9"/>
                </a:cxn>
              </a:cxnLst>
              <a:rect l="0" t="0" r="r" b="b"/>
              <a:pathLst>
                <a:path w="2827" h="2660">
                  <a:moveTo>
                    <a:pt x="0" y="0"/>
                  </a:moveTo>
                  <a:lnTo>
                    <a:pt x="2827" y="2660"/>
                  </a:lnTo>
                  <a:lnTo>
                    <a:pt x="2827" y="2522"/>
                  </a:lnTo>
                  <a:lnTo>
                    <a:pt x="145"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9">
              <a:extLst>
                <a:ext uri="{FF2B5EF4-FFF2-40B4-BE49-F238E27FC236}">
                  <a16:creationId xmlns="" xmlns:a16="http://schemas.microsoft.com/office/drawing/2014/main" id="{302A5345-E82F-4CC9-BE37-A69682538900}"/>
                </a:ext>
              </a:extLst>
            </p:cNvPr>
            <p:cNvSpPr>
              <a:spLocks/>
            </p:cNvSpPr>
            <p:nvPr/>
          </p:nvSpPr>
          <p:spPr bwMode="auto">
            <a:xfrm>
              <a:off x="4872038" y="328613"/>
              <a:ext cx="5808663" cy="5464175"/>
            </a:xfrm>
            <a:custGeom>
              <a:avLst/>
              <a:gdLst>
                <a:gd name="T0" fmla="*/ 0 w 3659"/>
                <a:gd name="T1" fmla="*/ 0 h 3442"/>
                <a:gd name="T2" fmla="*/ 3659 w 3659"/>
                <a:gd name="T3" fmla="*/ 3442 h 3442"/>
                <a:gd name="T4" fmla="*/ 3659 w 3659"/>
                <a:gd name="T5" fmla="*/ 3304 h 3442"/>
                <a:gd name="T6" fmla="*/ 146 w 3659"/>
                <a:gd name="T7" fmla="*/ 0 h 3442"/>
                <a:gd name="T8" fmla="*/ 0 w 3659"/>
                <a:gd name="T9" fmla="*/ 0 h 3442"/>
              </a:gdLst>
              <a:ahLst/>
              <a:cxnLst>
                <a:cxn ang="0">
                  <a:pos x="T0" y="T1"/>
                </a:cxn>
                <a:cxn ang="0">
                  <a:pos x="T2" y="T3"/>
                </a:cxn>
                <a:cxn ang="0">
                  <a:pos x="T4" y="T5"/>
                </a:cxn>
                <a:cxn ang="0">
                  <a:pos x="T6" y="T7"/>
                </a:cxn>
                <a:cxn ang="0">
                  <a:pos x="T8" y="T9"/>
                </a:cxn>
              </a:cxnLst>
              <a:rect l="0" t="0" r="r" b="b"/>
              <a:pathLst>
                <a:path w="3659" h="3442">
                  <a:moveTo>
                    <a:pt x="0" y="0"/>
                  </a:moveTo>
                  <a:lnTo>
                    <a:pt x="3659" y="3442"/>
                  </a:lnTo>
                  <a:lnTo>
                    <a:pt x="3659" y="3304"/>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10">
              <a:extLst>
                <a:ext uri="{FF2B5EF4-FFF2-40B4-BE49-F238E27FC236}">
                  <a16:creationId xmlns="" xmlns:a16="http://schemas.microsoft.com/office/drawing/2014/main" id="{F7C103CC-7F05-4273-A307-8B34ACE1BBA2}"/>
                </a:ext>
              </a:extLst>
            </p:cNvPr>
            <p:cNvSpPr>
              <a:spLocks/>
            </p:cNvSpPr>
            <p:nvPr/>
          </p:nvSpPr>
          <p:spPr bwMode="auto">
            <a:xfrm>
              <a:off x="3552826" y="328613"/>
              <a:ext cx="6629400" cy="6016625"/>
            </a:xfrm>
            <a:custGeom>
              <a:avLst/>
              <a:gdLst>
                <a:gd name="T0" fmla="*/ 0 w 4176"/>
                <a:gd name="T1" fmla="*/ 0 h 3790"/>
                <a:gd name="T2" fmla="*/ 4028 w 4176"/>
                <a:gd name="T3" fmla="*/ 3790 h 3790"/>
                <a:gd name="T4" fmla="*/ 4176 w 4176"/>
                <a:gd name="T5" fmla="*/ 3790 h 3790"/>
                <a:gd name="T6" fmla="*/ 146 w 4176"/>
                <a:gd name="T7" fmla="*/ 0 h 3790"/>
                <a:gd name="T8" fmla="*/ 0 w 4176"/>
                <a:gd name="T9" fmla="*/ 0 h 3790"/>
              </a:gdLst>
              <a:ahLst/>
              <a:cxnLst>
                <a:cxn ang="0">
                  <a:pos x="T0" y="T1"/>
                </a:cxn>
                <a:cxn ang="0">
                  <a:pos x="T2" y="T3"/>
                </a:cxn>
                <a:cxn ang="0">
                  <a:pos x="T4" y="T5"/>
                </a:cxn>
                <a:cxn ang="0">
                  <a:pos x="T6" y="T7"/>
                </a:cxn>
                <a:cxn ang="0">
                  <a:pos x="T8" y="T9"/>
                </a:cxn>
              </a:cxnLst>
              <a:rect l="0" t="0" r="r" b="b"/>
              <a:pathLst>
                <a:path w="4176" h="3790">
                  <a:moveTo>
                    <a:pt x="0" y="0"/>
                  </a:moveTo>
                  <a:lnTo>
                    <a:pt x="4028" y="3790"/>
                  </a:lnTo>
                  <a:lnTo>
                    <a:pt x="4176" y="3790"/>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11">
              <a:extLst>
                <a:ext uri="{FF2B5EF4-FFF2-40B4-BE49-F238E27FC236}">
                  <a16:creationId xmlns="" xmlns:a16="http://schemas.microsoft.com/office/drawing/2014/main" id="{E925EBA9-E9D9-44D3-8D7E-31D5357588A9}"/>
                </a:ext>
              </a:extLst>
            </p:cNvPr>
            <p:cNvSpPr>
              <a:spLocks/>
            </p:cNvSpPr>
            <p:nvPr/>
          </p:nvSpPr>
          <p:spPr bwMode="auto">
            <a:xfrm>
              <a:off x="2233613" y="328613"/>
              <a:ext cx="6629400" cy="6016625"/>
            </a:xfrm>
            <a:custGeom>
              <a:avLst/>
              <a:gdLst>
                <a:gd name="T0" fmla="*/ 0 w 4176"/>
                <a:gd name="T1" fmla="*/ 0 h 3790"/>
                <a:gd name="T2" fmla="*/ 4028 w 4176"/>
                <a:gd name="T3" fmla="*/ 3790 h 3790"/>
                <a:gd name="T4" fmla="*/ 4176 w 4176"/>
                <a:gd name="T5" fmla="*/ 3790 h 3790"/>
                <a:gd name="T6" fmla="*/ 146 w 4176"/>
                <a:gd name="T7" fmla="*/ 0 h 3790"/>
                <a:gd name="T8" fmla="*/ 0 w 4176"/>
                <a:gd name="T9" fmla="*/ 0 h 3790"/>
              </a:gdLst>
              <a:ahLst/>
              <a:cxnLst>
                <a:cxn ang="0">
                  <a:pos x="T0" y="T1"/>
                </a:cxn>
                <a:cxn ang="0">
                  <a:pos x="T2" y="T3"/>
                </a:cxn>
                <a:cxn ang="0">
                  <a:pos x="T4" y="T5"/>
                </a:cxn>
                <a:cxn ang="0">
                  <a:pos x="T6" y="T7"/>
                </a:cxn>
                <a:cxn ang="0">
                  <a:pos x="T8" y="T9"/>
                </a:cxn>
              </a:cxnLst>
              <a:rect l="0" t="0" r="r" b="b"/>
              <a:pathLst>
                <a:path w="4176" h="3790">
                  <a:moveTo>
                    <a:pt x="0" y="0"/>
                  </a:moveTo>
                  <a:lnTo>
                    <a:pt x="4028" y="3790"/>
                  </a:lnTo>
                  <a:lnTo>
                    <a:pt x="4176" y="3790"/>
                  </a:lnTo>
                  <a:lnTo>
                    <a:pt x="14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12">
              <a:extLst>
                <a:ext uri="{FF2B5EF4-FFF2-40B4-BE49-F238E27FC236}">
                  <a16:creationId xmlns="" xmlns:a16="http://schemas.microsoft.com/office/drawing/2014/main" id="{970D079F-E95B-4B3D-9D19-9EA0A62CDA32}"/>
                </a:ext>
              </a:extLst>
            </p:cNvPr>
            <p:cNvSpPr>
              <a:spLocks/>
            </p:cNvSpPr>
            <p:nvPr/>
          </p:nvSpPr>
          <p:spPr bwMode="auto">
            <a:xfrm>
              <a:off x="914401" y="328613"/>
              <a:ext cx="6629400" cy="6016625"/>
            </a:xfrm>
            <a:custGeom>
              <a:avLst/>
              <a:gdLst>
                <a:gd name="T0" fmla="*/ 0 w 4176"/>
                <a:gd name="T1" fmla="*/ 0 h 3790"/>
                <a:gd name="T2" fmla="*/ 4028 w 4176"/>
                <a:gd name="T3" fmla="*/ 3790 h 3790"/>
                <a:gd name="T4" fmla="*/ 4176 w 4176"/>
                <a:gd name="T5" fmla="*/ 3790 h 3790"/>
                <a:gd name="T6" fmla="*/ 145 w 4176"/>
                <a:gd name="T7" fmla="*/ 0 h 3790"/>
                <a:gd name="T8" fmla="*/ 0 w 4176"/>
                <a:gd name="T9" fmla="*/ 0 h 3790"/>
              </a:gdLst>
              <a:ahLst/>
              <a:cxnLst>
                <a:cxn ang="0">
                  <a:pos x="T0" y="T1"/>
                </a:cxn>
                <a:cxn ang="0">
                  <a:pos x="T2" y="T3"/>
                </a:cxn>
                <a:cxn ang="0">
                  <a:pos x="T4" y="T5"/>
                </a:cxn>
                <a:cxn ang="0">
                  <a:pos x="T6" y="T7"/>
                </a:cxn>
                <a:cxn ang="0">
                  <a:pos x="T8" y="T9"/>
                </a:cxn>
              </a:cxnLst>
              <a:rect l="0" t="0" r="r" b="b"/>
              <a:pathLst>
                <a:path w="4176" h="3790">
                  <a:moveTo>
                    <a:pt x="0" y="0"/>
                  </a:moveTo>
                  <a:lnTo>
                    <a:pt x="4028" y="3790"/>
                  </a:lnTo>
                  <a:lnTo>
                    <a:pt x="4176" y="3790"/>
                  </a:lnTo>
                  <a:lnTo>
                    <a:pt x="145"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13">
              <a:extLst>
                <a:ext uri="{FF2B5EF4-FFF2-40B4-BE49-F238E27FC236}">
                  <a16:creationId xmlns="" xmlns:a16="http://schemas.microsoft.com/office/drawing/2014/main" id="{6E4E66E1-EF32-497D-9DD1-7614CD65E637}"/>
                </a:ext>
              </a:extLst>
            </p:cNvPr>
            <p:cNvSpPr>
              <a:spLocks/>
            </p:cNvSpPr>
            <p:nvPr/>
          </p:nvSpPr>
          <p:spPr bwMode="auto">
            <a:xfrm>
              <a:off x="9526" y="500063"/>
              <a:ext cx="6215063" cy="5845175"/>
            </a:xfrm>
            <a:custGeom>
              <a:avLst/>
              <a:gdLst>
                <a:gd name="T0" fmla="*/ 0 w 3915"/>
                <a:gd name="T1" fmla="*/ 138 h 3682"/>
                <a:gd name="T2" fmla="*/ 3767 w 3915"/>
                <a:gd name="T3" fmla="*/ 3682 h 3682"/>
                <a:gd name="T4" fmla="*/ 3915 w 3915"/>
                <a:gd name="T5" fmla="*/ 3682 h 3682"/>
                <a:gd name="T6" fmla="*/ 0 w 3915"/>
                <a:gd name="T7" fmla="*/ 0 h 3682"/>
                <a:gd name="T8" fmla="*/ 0 w 3915"/>
                <a:gd name="T9" fmla="*/ 138 h 3682"/>
              </a:gdLst>
              <a:ahLst/>
              <a:cxnLst>
                <a:cxn ang="0">
                  <a:pos x="T0" y="T1"/>
                </a:cxn>
                <a:cxn ang="0">
                  <a:pos x="T2" y="T3"/>
                </a:cxn>
                <a:cxn ang="0">
                  <a:pos x="T4" y="T5"/>
                </a:cxn>
                <a:cxn ang="0">
                  <a:pos x="T6" y="T7"/>
                </a:cxn>
                <a:cxn ang="0">
                  <a:pos x="T8" y="T9"/>
                </a:cxn>
              </a:cxnLst>
              <a:rect l="0" t="0" r="r" b="b"/>
              <a:pathLst>
                <a:path w="3915" h="3682">
                  <a:moveTo>
                    <a:pt x="0" y="138"/>
                  </a:moveTo>
                  <a:lnTo>
                    <a:pt x="3767" y="3682"/>
                  </a:lnTo>
                  <a:lnTo>
                    <a:pt x="3915" y="3682"/>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14">
              <a:extLst>
                <a:ext uri="{FF2B5EF4-FFF2-40B4-BE49-F238E27FC236}">
                  <a16:creationId xmlns="" xmlns:a16="http://schemas.microsoft.com/office/drawing/2014/main" id="{BCA64D64-CE0F-4541-AA23-37B8DDE17D13}"/>
                </a:ext>
              </a:extLst>
            </p:cNvPr>
            <p:cNvSpPr>
              <a:spLocks/>
            </p:cNvSpPr>
            <p:nvPr/>
          </p:nvSpPr>
          <p:spPr bwMode="auto">
            <a:xfrm>
              <a:off x="9526" y="1741488"/>
              <a:ext cx="4894263" cy="4603750"/>
            </a:xfrm>
            <a:custGeom>
              <a:avLst/>
              <a:gdLst>
                <a:gd name="T0" fmla="*/ 0 w 3083"/>
                <a:gd name="T1" fmla="*/ 138 h 2900"/>
                <a:gd name="T2" fmla="*/ 2935 w 3083"/>
                <a:gd name="T3" fmla="*/ 2900 h 2900"/>
                <a:gd name="T4" fmla="*/ 3083 w 3083"/>
                <a:gd name="T5" fmla="*/ 2900 h 2900"/>
                <a:gd name="T6" fmla="*/ 0 w 3083"/>
                <a:gd name="T7" fmla="*/ 0 h 2900"/>
                <a:gd name="T8" fmla="*/ 0 w 3083"/>
                <a:gd name="T9" fmla="*/ 138 h 2900"/>
              </a:gdLst>
              <a:ahLst/>
              <a:cxnLst>
                <a:cxn ang="0">
                  <a:pos x="T0" y="T1"/>
                </a:cxn>
                <a:cxn ang="0">
                  <a:pos x="T2" y="T3"/>
                </a:cxn>
                <a:cxn ang="0">
                  <a:pos x="T4" y="T5"/>
                </a:cxn>
                <a:cxn ang="0">
                  <a:pos x="T6" y="T7"/>
                </a:cxn>
                <a:cxn ang="0">
                  <a:pos x="T8" y="T9"/>
                </a:cxn>
              </a:cxnLst>
              <a:rect l="0" t="0" r="r" b="b"/>
              <a:pathLst>
                <a:path w="3083" h="2900">
                  <a:moveTo>
                    <a:pt x="0" y="138"/>
                  </a:moveTo>
                  <a:lnTo>
                    <a:pt x="2935" y="2900"/>
                  </a:lnTo>
                  <a:lnTo>
                    <a:pt x="3083" y="2900"/>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15">
              <a:extLst>
                <a:ext uri="{FF2B5EF4-FFF2-40B4-BE49-F238E27FC236}">
                  <a16:creationId xmlns="" xmlns:a16="http://schemas.microsoft.com/office/drawing/2014/main" id="{A2D45EAB-45EF-480D-BDFE-47B47401ABD5}"/>
                </a:ext>
              </a:extLst>
            </p:cNvPr>
            <p:cNvSpPr>
              <a:spLocks/>
            </p:cNvSpPr>
            <p:nvPr/>
          </p:nvSpPr>
          <p:spPr bwMode="auto">
            <a:xfrm>
              <a:off x="9526" y="2982913"/>
              <a:ext cx="3575050" cy="3362325"/>
            </a:xfrm>
            <a:custGeom>
              <a:avLst/>
              <a:gdLst>
                <a:gd name="T0" fmla="*/ 0 w 2252"/>
                <a:gd name="T1" fmla="*/ 138 h 2118"/>
                <a:gd name="T2" fmla="*/ 2104 w 2252"/>
                <a:gd name="T3" fmla="*/ 2118 h 2118"/>
                <a:gd name="T4" fmla="*/ 2252 w 2252"/>
                <a:gd name="T5" fmla="*/ 2118 h 2118"/>
                <a:gd name="T6" fmla="*/ 0 w 2252"/>
                <a:gd name="T7" fmla="*/ 0 h 2118"/>
                <a:gd name="T8" fmla="*/ 0 w 2252"/>
                <a:gd name="T9" fmla="*/ 138 h 2118"/>
              </a:gdLst>
              <a:ahLst/>
              <a:cxnLst>
                <a:cxn ang="0">
                  <a:pos x="T0" y="T1"/>
                </a:cxn>
                <a:cxn ang="0">
                  <a:pos x="T2" y="T3"/>
                </a:cxn>
                <a:cxn ang="0">
                  <a:pos x="T4" y="T5"/>
                </a:cxn>
                <a:cxn ang="0">
                  <a:pos x="T6" y="T7"/>
                </a:cxn>
                <a:cxn ang="0">
                  <a:pos x="T8" y="T9"/>
                </a:cxn>
              </a:cxnLst>
              <a:rect l="0" t="0" r="r" b="b"/>
              <a:pathLst>
                <a:path w="2252" h="2118">
                  <a:moveTo>
                    <a:pt x="0" y="138"/>
                  </a:moveTo>
                  <a:lnTo>
                    <a:pt x="2104" y="2118"/>
                  </a:lnTo>
                  <a:lnTo>
                    <a:pt x="2252" y="2118"/>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16">
              <a:extLst>
                <a:ext uri="{FF2B5EF4-FFF2-40B4-BE49-F238E27FC236}">
                  <a16:creationId xmlns="" xmlns:a16="http://schemas.microsoft.com/office/drawing/2014/main" id="{05781B5A-1B4A-4A70-80FA-F7CADC4463A0}"/>
                </a:ext>
              </a:extLst>
            </p:cNvPr>
            <p:cNvSpPr>
              <a:spLocks/>
            </p:cNvSpPr>
            <p:nvPr/>
          </p:nvSpPr>
          <p:spPr bwMode="auto">
            <a:xfrm>
              <a:off x="9526" y="4224338"/>
              <a:ext cx="2255838" cy="2120900"/>
            </a:xfrm>
            <a:custGeom>
              <a:avLst/>
              <a:gdLst>
                <a:gd name="T0" fmla="*/ 0 w 1421"/>
                <a:gd name="T1" fmla="*/ 138 h 1336"/>
                <a:gd name="T2" fmla="*/ 1273 w 1421"/>
                <a:gd name="T3" fmla="*/ 1336 h 1336"/>
                <a:gd name="T4" fmla="*/ 1421 w 1421"/>
                <a:gd name="T5" fmla="*/ 1336 h 1336"/>
                <a:gd name="T6" fmla="*/ 0 w 1421"/>
                <a:gd name="T7" fmla="*/ 0 h 1336"/>
                <a:gd name="T8" fmla="*/ 0 w 1421"/>
                <a:gd name="T9" fmla="*/ 138 h 1336"/>
              </a:gdLst>
              <a:ahLst/>
              <a:cxnLst>
                <a:cxn ang="0">
                  <a:pos x="T0" y="T1"/>
                </a:cxn>
                <a:cxn ang="0">
                  <a:pos x="T2" y="T3"/>
                </a:cxn>
                <a:cxn ang="0">
                  <a:pos x="T4" y="T5"/>
                </a:cxn>
                <a:cxn ang="0">
                  <a:pos x="T6" y="T7"/>
                </a:cxn>
                <a:cxn ang="0">
                  <a:pos x="T8" y="T9"/>
                </a:cxn>
              </a:cxnLst>
              <a:rect l="0" t="0" r="r" b="b"/>
              <a:pathLst>
                <a:path w="1421" h="1336">
                  <a:moveTo>
                    <a:pt x="0" y="138"/>
                  </a:moveTo>
                  <a:lnTo>
                    <a:pt x="1273" y="1336"/>
                  </a:lnTo>
                  <a:lnTo>
                    <a:pt x="1421" y="1336"/>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17">
              <a:extLst>
                <a:ext uri="{FF2B5EF4-FFF2-40B4-BE49-F238E27FC236}">
                  <a16:creationId xmlns="" xmlns:a16="http://schemas.microsoft.com/office/drawing/2014/main" id="{7C29A47A-A17E-421C-B782-5942CAD17330}"/>
                </a:ext>
              </a:extLst>
            </p:cNvPr>
            <p:cNvSpPr>
              <a:spLocks/>
            </p:cNvSpPr>
            <p:nvPr/>
          </p:nvSpPr>
          <p:spPr bwMode="auto">
            <a:xfrm>
              <a:off x="9526" y="5465763"/>
              <a:ext cx="936625" cy="879475"/>
            </a:xfrm>
            <a:custGeom>
              <a:avLst/>
              <a:gdLst>
                <a:gd name="T0" fmla="*/ 0 w 590"/>
                <a:gd name="T1" fmla="*/ 138 h 554"/>
                <a:gd name="T2" fmla="*/ 442 w 590"/>
                <a:gd name="T3" fmla="*/ 554 h 554"/>
                <a:gd name="T4" fmla="*/ 590 w 590"/>
                <a:gd name="T5" fmla="*/ 554 h 554"/>
                <a:gd name="T6" fmla="*/ 0 w 590"/>
                <a:gd name="T7" fmla="*/ 0 h 554"/>
                <a:gd name="T8" fmla="*/ 0 w 590"/>
                <a:gd name="T9" fmla="*/ 138 h 554"/>
              </a:gdLst>
              <a:ahLst/>
              <a:cxnLst>
                <a:cxn ang="0">
                  <a:pos x="T0" y="T1"/>
                </a:cxn>
                <a:cxn ang="0">
                  <a:pos x="T2" y="T3"/>
                </a:cxn>
                <a:cxn ang="0">
                  <a:pos x="T4" y="T5"/>
                </a:cxn>
                <a:cxn ang="0">
                  <a:pos x="T6" y="T7"/>
                </a:cxn>
                <a:cxn ang="0">
                  <a:pos x="T8" y="T9"/>
                </a:cxn>
              </a:cxnLst>
              <a:rect l="0" t="0" r="r" b="b"/>
              <a:pathLst>
                <a:path w="590" h="554">
                  <a:moveTo>
                    <a:pt x="0" y="138"/>
                  </a:moveTo>
                  <a:lnTo>
                    <a:pt x="442" y="554"/>
                  </a:lnTo>
                  <a:lnTo>
                    <a:pt x="590" y="554"/>
                  </a:lnTo>
                  <a:lnTo>
                    <a:pt x="0" y="0"/>
                  </a:lnTo>
                  <a:lnTo>
                    <a:pt x="0"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18">
              <a:extLst>
                <a:ext uri="{FF2B5EF4-FFF2-40B4-BE49-F238E27FC236}">
                  <a16:creationId xmlns="" xmlns:a16="http://schemas.microsoft.com/office/drawing/2014/main" id="{BAD9B01C-AF02-4F39-8606-CEB2AC128857}"/>
                </a:ext>
              </a:extLst>
            </p:cNvPr>
            <p:cNvSpPr>
              <a:spLocks/>
            </p:cNvSpPr>
            <p:nvPr/>
          </p:nvSpPr>
          <p:spPr bwMode="auto">
            <a:xfrm>
              <a:off x="9526" y="328613"/>
              <a:ext cx="944563" cy="887413"/>
            </a:xfrm>
            <a:custGeom>
              <a:avLst/>
              <a:gdLst>
                <a:gd name="T0" fmla="*/ 449 w 595"/>
                <a:gd name="T1" fmla="*/ 0 h 559"/>
                <a:gd name="T2" fmla="*/ 0 w 595"/>
                <a:gd name="T3" fmla="*/ 422 h 559"/>
                <a:gd name="T4" fmla="*/ 0 w 595"/>
                <a:gd name="T5" fmla="*/ 559 h 559"/>
                <a:gd name="T6" fmla="*/ 595 w 595"/>
                <a:gd name="T7" fmla="*/ 0 h 559"/>
                <a:gd name="T8" fmla="*/ 449 w 595"/>
                <a:gd name="T9" fmla="*/ 0 h 559"/>
              </a:gdLst>
              <a:ahLst/>
              <a:cxnLst>
                <a:cxn ang="0">
                  <a:pos x="T0" y="T1"/>
                </a:cxn>
                <a:cxn ang="0">
                  <a:pos x="T2" y="T3"/>
                </a:cxn>
                <a:cxn ang="0">
                  <a:pos x="T4" y="T5"/>
                </a:cxn>
                <a:cxn ang="0">
                  <a:pos x="T6" y="T7"/>
                </a:cxn>
                <a:cxn ang="0">
                  <a:pos x="T8" y="T9"/>
                </a:cxn>
              </a:cxnLst>
              <a:rect l="0" t="0" r="r" b="b"/>
              <a:pathLst>
                <a:path w="595" h="559">
                  <a:moveTo>
                    <a:pt x="449" y="0"/>
                  </a:moveTo>
                  <a:lnTo>
                    <a:pt x="0" y="422"/>
                  </a:lnTo>
                  <a:lnTo>
                    <a:pt x="0" y="559"/>
                  </a:lnTo>
                  <a:lnTo>
                    <a:pt x="595" y="0"/>
                  </a:lnTo>
                  <a:lnTo>
                    <a:pt x="44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19">
              <a:extLst>
                <a:ext uri="{FF2B5EF4-FFF2-40B4-BE49-F238E27FC236}">
                  <a16:creationId xmlns="" xmlns:a16="http://schemas.microsoft.com/office/drawing/2014/main" id="{45584B4B-DCA7-4A3C-BAD1-05AE20BD7C08}"/>
                </a:ext>
              </a:extLst>
            </p:cNvPr>
            <p:cNvSpPr>
              <a:spLocks/>
            </p:cNvSpPr>
            <p:nvPr/>
          </p:nvSpPr>
          <p:spPr bwMode="auto">
            <a:xfrm>
              <a:off x="9526" y="328613"/>
              <a:ext cx="2263775" cy="2128838"/>
            </a:xfrm>
            <a:custGeom>
              <a:avLst/>
              <a:gdLst>
                <a:gd name="T0" fmla="*/ 1280 w 1426"/>
                <a:gd name="T1" fmla="*/ 0 h 1341"/>
                <a:gd name="T2" fmla="*/ 0 w 1426"/>
                <a:gd name="T3" fmla="*/ 1204 h 1341"/>
                <a:gd name="T4" fmla="*/ 0 w 1426"/>
                <a:gd name="T5" fmla="*/ 1341 h 1341"/>
                <a:gd name="T6" fmla="*/ 1426 w 1426"/>
                <a:gd name="T7" fmla="*/ 0 h 1341"/>
                <a:gd name="T8" fmla="*/ 1280 w 1426"/>
                <a:gd name="T9" fmla="*/ 0 h 1341"/>
              </a:gdLst>
              <a:ahLst/>
              <a:cxnLst>
                <a:cxn ang="0">
                  <a:pos x="T0" y="T1"/>
                </a:cxn>
                <a:cxn ang="0">
                  <a:pos x="T2" y="T3"/>
                </a:cxn>
                <a:cxn ang="0">
                  <a:pos x="T4" y="T5"/>
                </a:cxn>
                <a:cxn ang="0">
                  <a:pos x="T6" y="T7"/>
                </a:cxn>
                <a:cxn ang="0">
                  <a:pos x="T8" y="T9"/>
                </a:cxn>
              </a:cxnLst>
              <a:rect l="0" t="0" r="r" b="b"/>
              <a:pathLst>
                <a:path w="1426" h="1341">
                  <a:moveTo>
                    <a:pt x="1280" y="0"/>
                  </a:moveTo>
                  <a:lnTo>
                    <a:pt x="0" y="1204"/>
                  </a:lnTo>
                  <a:lnTo>
                    <a:pt x="0" y="1341"/>
                  </a:lnTo>
                  <a:lnTo>
                    <a:pt x="1426" y="0"/>
                  </a:lnTo>
                  <a:lnTo>
                    <a:pt x="12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20">
              <a:extLst>
                <a:ext uri="{FF2B5EF4-FFF2-40B4-BE49-F238E27FC236}">
                  <a16:creationId xmlns="" xmlns:a16="http://schemas.microsoft.com/office/drawing/2014/main" id="{00521576-D232-4822-AC25-080AAFB1609E}"/>
                </a:ext>
              </a:extLst>
            </p:cNvPr>
            <p:cNvSpPr>
              <a:spLocks/>
            </p:cNvSpPr>
            <p:nvPr/>
          </p:nvSpPr>
          <p:spPr bwMode="auto">
            <a:xfrm>
              <a:off x="9526" y="328613"/>
              <a:ext cx="3582988" cy="3371850"/>
            </a:xfrm>
            <a:custGeom>
              <a:avLst/>
              <a:gdLst>
                <a:gd name="T0" fmla="*/ 2112 w 2257"/>
                <a:gd name="T1" fmla="*/ 0 h 2124"/>
                <a:gd name="T2" fmla="*/ 0 w 2257"/>
                <a:gd name="T3" fmla="*/ 1986 h 2124"/>
                <a:gd name="T4" fmla="*/ 0 w 2257"/>
                <a:gd name="T5" fmla="*/ 2124 h 2124"/>
                <a:gd name="T6" fmla="*/ 2257 w 2257"/>
                <a:gd name="T7" fmla="*/ 0 h 2124"/>
                <a:gd name="T8" fmla="*/ 2112 w 2257"/>
                <a:gd name="T9" fmla="*/ 0 h 2124"/>
              </a:gdLst>
              <a:ahLst/>
              <a:cxnLst>
                <a:cxn ang="0">
                  <a:pos x="T0" y="T1"/>
                </a:cxn>
                <a:cxn ang="0">
                  <a:pos x="T2" y="T3"/>
                </a:cxn>
                <a:cxn ang="0">
                  <a:pos x="T4" y="T5"/>
                </a:cxn>
                <a:cxn ang="0">
                  <a:pos x="T6" y="T7"/>
                </a:cxn>
                <a:cxn ang="0">
                  <a:pos x="T8" y="T9"/>
                </a:cxn>
              </a:cxnLst>
              <a:rect l="0" t="0" r="r" b="b"/>
              <a:pathLst>
                <a:path w="2257" h="2124">
                  <a:moveTo>
                    <a:pt x="2112" y="0"/>
                  </a:moveTo>
                  <a:lnTo>
                    <a:pt x="0" y="1986"/>
                  </a:lnTo>
                  <a:lnTo>
                    <a:pt x="0" y="2124"/>
                  </a:lnTo>
                  <a:lnTo>
                    <a:pt x="2257" y="0"/>
                  </a:lnTo>
                  <a:lnTo>
                    <a:pt x="2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21">
              <a:extLst>
                <a:ext uri="{FF2B5EF4-FFF2-40B4-BE49-F238E27FC236}">
                  <a16:creationId xmlns="" xmlns:a16="http://schemas.microsoft.com/office/drawing/2014/main" id="{33FAD6CD-ADE7-4D0A-AD23-FF99D5001835}"/>
                </a:ext>
              </a:extLst>
            </p:cNvPr>
            <p:cNvSpPr>
              <a:spLocks/>
            </p:cNvSpPr>
            <p:nvPr/>
          </p:nvSpPr>
          <p:spPr bwMode="auto">
            <a:xfrm>
              <a:off x="9526" y="328613"/>
              <a:ext cx="4903788" cy="4613275"/>
            </a:xfrm>
            <a:custGeom>
              <a:avLst/>
              <a:gdLst>
                <a:gd name="T0" fmla="*/ 2943 w 3089"/>
                <a:gd name="T1" fmla="*/ 0 h 2906"/>
                <a:gd name="T2" fmla="*/ 0 w 3089"/>
                <a:gd name="T3" fmla="*/ 2768 h 2906"/>
                <a:gd name="T4" fmla="*/ 0 w 3089"/>
                <a:gd name="T5" fmla="*/ 2906 h 2906"/>
                <a:gd name="T6" fmla="*/ 3089 w 3089"/>
                <a:gd name="T7" fmla="*/ 0 h 2906"/>
                <a:gd name="T8" fmla="*/ 2943 w 3089"/>
                <a:gd name="T9" fmla="*/ 0 h 2906"/>
              </a:gdLst>
              <a:ahLst/>
              <a:cxnLst>
                <a:cxn ang="0">
                  <a:pos x="T0" y="T1"/>
                </a:cxn>
                <a:cxn ang="0">
                  <a:pos x="T2" y="T3"/>
                </a:cxn>
                <a:cxn ang="0">
                  <a:pos x="T4" y="T5"/>
                </a:cxn>
                <a:cxn ang="0">
                  <a:pos x="T6" y="T7"/>
                </a:cxn>
                <a:cxn ang="0">
                  <a:pos x="T8" y="T9"/>
                </a:cxn>
              </a:cxnLst>
              <a:rect l="0" t="0" r="r" b="b"/>
              <a:pathLst>
                <a:path w="3089" h="2906">
                  <a:moveTo>
                    <a:pt x="2943" y="0"/>
                  </a:moveTo>
                  <a:lnTo>
                    <a:pt x="0" y="2768"/>
                  </a:lnTo>
                  <a:lnTo>
                    <a:pt x="0" y="2906"/>
                  </a:lnTo>
                  <a:lnTo>
                    <a:pt x="3089" y="0"/>
                  </a:lnTo>
                  <a:lnTo>
                    <a:pt x="29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22">
              <a:extLst>
                <a:ext uri="{FF2B5EF4-FFF2-40B4-BE49-F238E27FC236}">
                  <a16:creationId xmlns="" xmlns:a16="http://schemas.microsoft.com/office/drawing/2014/main" id="{2BAC37B4-FFA5-4846-B8D0-70BABBB8BC7C}"/>
                </a:ext>
              </a:extLst>
            </p:cNvPr>
            <p:cNvSpPr>
              <a:spLocks/>
            </p:cNvSpPr>
            <p:nvPr/>
          </p:nvSpPr>
          <p:spPr bwMode="auto">
            <a:xfrm>
              <a:off x="9526" y="328613"/>
              <a:ext cx="6223000" cy="5854700"/>
            </a:xfrm>
            <a:custGeom>
              <a:avLst/>
              <a:gdLst>
                <a:gd name="T0" fmla="*/ 3774 w 3920"/>
                <a:gd name="T1" fmla="*/ 0 h 3688"/>
                <a:gd name="T2" fmla="*/ 0 w 3920"/>
                <a:gd name="T3" fmla="*/ 3550 h 3688"/>
                <a:gd name="T4" fmla="*/ 0 w 3920"/>
                <a:gd name="T5" fmla="*/ 3688 h 3688"/>
                <a:gd name="T6" fmla="*/ 3920 w 3920"/>
                <a:gd name="T7" fmla="*/ 0 h 3688"/>
                <a:gd name="T8" fmla="*/ 3774 w 3920"/>
                <a:gd name="T9" fmla="*/ 0 h 3688"/>
              </a:gdLst>
              <a:ahLst/>
              <a:cxnLst>
                <a:cxn ang="0">
                  <a:pos x="T0" y="T1"/>
                </a:cxn>
                <a:cxn ang="0">
                  <a:pos x="T2" y="T3"/>
                </a:cxn>
                <a:cxn ang="0">
                  <a:pos x="T4" y="T5"/>
                </a:cxn>
                <a:cxn ang="0">
                  <a:pos x="T6" y="T7"/>
                </a:cxn>
                <a:cxn ang="0">
                  <a:pos x="T8" y="T9"/>
                </a:cxn>
              </a:cxnLst>
              <a:rect l="0" t="0" r="r" b="b"/>
              <a:pathLst>
                <a:path w="3920" h="3688">
                  <a:moveTo>
                    <a:pt x="3774" y="0"/>
                  </a:moveTo>
                  <a:lnTo>
                    <a:pt x="0" y="3550"/>
                  </a:lnTo>
                  <a:lnTo>
                    <a:pt x="0" y="3688"/>
                  </a:lnTo>
                  <a:lnTo>
                    <a:pt x="3920" y="0"/>
                  </a:lnTo>
                  <a:lnTo>
                    <a:pt x="377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Freeform 23">
              <a:extLst>
                <a:ext uri="{FF2B5EF4-FFF2-40B4-BE49-F238E27FC236}">
                  <a16:creationId xmlns="" xmlns:a16="http://schemas.microsoft.com/office/drawing/2014/main" id="{55F3844A-E67F-4055-8E29-FF7E21477E75}"/>
                </a:ext>
              </a:extLst>
            </p:cNvPr>
            <p:cNvSpPr>
              <a:spLocks/>
            </p:cNvSpPr>
            <p:nvPr/>
          </p:nvSpPr>
          <p:spPr bwMode="auto">
            <a:xfrm>
              <a:off x="922338" y="328613"/>
              <a:ext cx="6629400" cy="6016625"/>
            </a:xfrm>
            <a:custGeom>
              <a:avLst/>
              <a:gdLst>
                <a:gd name="T0" fmla="*/ 4030 w 4176"/>
                <a:gd name="T1" fmla="*/ 0 h 3790"/>
                <a:gd name="T2" fmla="*/ 0 w 4176"/>
                <a:gd name="T3" fmla="*/ 3790 h 3790"/>
                <a:gd name="T4" fmla="*/ 148 w 4176"/>
                <a:gd name="T5" fmla="*/ 3790 h 3790"/>
                <a:gd name="T6" fmla="*/ 4176 w 4176"/>
                <a:gd name="T7" fmla="*/ 0 h 3790"/>
                <a:gd name="T8" fmla="*/ 4030 w 4176"/>
                <a:gd name="T9" fmla="*/ 0 h 3790"/>
              </a:gdLst>
              <a:ahLst/>
              <a:cxnLst>
                <a:cxn ang="0">
                  <a:pos x="T0" y="T1"/>
                </a:cxn>
                <a:cxn ang="0">
                  <a:pos x="T2" y="T3"/>
                </a:cxn>
                <a:cxn ang="0">
                  <a:pos x="T4" y="T5"/>
                </a:cxn>
                <a:cxn ang="0">
                  <a:pos x="T6" y="T7"/>
                </a:cxn>
                <a:cxn ang="0">
                  <a:pos x="T8" y="T9"/>
                </a:cxn>
              </a:cxnLst>
              <a:rect l="0" t="0" r="r" b="b"/>
              <a:pathLst>
                <a:path w="4176" h="3790">
                  <a:moveTo>
                    <a:pt x="4030" y="0"/>
                  </a:moveTo>
                  <a:lnTo>
                    <a:pt x="0" y="3790"/>
                  </a:lnTo>
                  <a:lnTo>
                    <a:pt x="148" y="3790"/>
                  </a:lnTo>
                  <a:lnTo>
                    <a:pt x="4176" y="0"/>
                  </a:lnTo>
                  <a:lnTo>
                    <a:pt x="40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24">
              <a:extLst>
                <a:ext uri="{FF2B5EF4-FFF2-40B4-BE49-F238E27FC236}">
                  <a16:creationId xmlns="" xmlns:a16="http://schemas.microsoft.com/office/drawing/2014/main" id="{6AC48A80-50BF-4BBF-B5FD-AB3210AEBCC5}"/>
                </a:ext>
              </a:extLst>
            </p:cNvPr>
            <p:cNvSpPr>
              <a:spLocks/>
            </p:cNvSpPr>
            <p:nvPr/>
          </p:nvSpPr>
          <p:spPr bwMode="auto">
            <a:xfrm>
              <a:off x="2241551" y="328613"/>
              <a:ext cx="6629400" cy="6016625"/>
            </a:xfrm>
            <a:custGeom>
              <a:avLst/>
              <a:gdLst>
                <a:gd name="T0" fmla="*/ 4031 w 4176"/>
                <a:gd name="T1" fmla="*/ 0 h 3790"/>
                <a:gd name="T2" fmla="*/ 0 w 4176"/>
                <a:gd name="T3" fmla="*/ 3790 h 3790"/>
                <a:gd name="T4" fmla="*/ 148 w 4176"/>
                <a:gd name="T5" fmla="*/ 3790 h 3790"/>
                <a:gd name="T6" fmla="*/ 4176 w 4176"/>
                <a:gd name="T7" fmla="*/ 0 h 3790"/>
                <a:gd name="T8" fmla="*/ 4031 w 4176"/>
                <a:gd name="T9" fmla="*/ 0 h 3790"/>
              </a:gdLst>
              <a:ahLst/>
              <a:cxnLst>
                <a:cxn ang="0">
                  <a:pos x="T0" y="T1"/>
                </a:cxn>
                <a:cxn ang="0">
                  <a:pos x="T2" y="T3"/>
                </a:cxn>
                <a:cxn ang="0">
                  <a:pos x="T4" y="T5"/>
                </a:cxn>
                <a:cxn ang="0">
                  <a:pos x="T6" y="T7"/>
                </a:cxn>
                <a:cxn ang="0">
                  <a:pos x="T8" y="T9"/>
                </a:cxn>
              </a:cxnLst>
              <a:rect l="0" t="0" r="r" b="b"/>
              <a:pathLst>
                <a:path w="4176" h="3790">
                  <a:moveTo>
                    <a:pt x="4031" y="0"/>
                  </a:moveTo>
                  <a:lnTo>
                    <a:pt x="0" y="3790"/>
                  </a:lnTo>
                  <a:lnTo>
                    <a:pt x="148" y="3790"/>
                  </a:lnTo>
                  <a:lnTo>
                    <a:pt x="4176" y="0"/>
                  </a:lnTo>
                  <a:lnTo>
                    <a:pt x="40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25">
              <a:extLst>
                <a:ext uri="{FF2B5EF4-FFF2-40B4-BE49-F238E27FC236}">
                  <a16:creationId xmlns="" xmlns:a16="http://schemas.microsoft.com/office/drawing/2014/main" id="{CE5A7620-AE11-4EE9-A211-5DCD66D32E29}"/>
                </a:ext>
              </a:extLst>
            </p:cNvPr>
            <p:cNvSpPr>
              <a:spLocks/>
            </p:cNvSpPr>
            <p:nvPr/>
          </p:nvSpPr>
          <p:spPr bwMode="auto">
            <a:xfrm>
              <a:off x="3560763" y="328613"/>
              <a:ext cx="6629400" cy="6016625"/>
            </a:xfrm>
            <a:custGeom>
              <a:avLst/>
              <a:gdLst>
                <a:gd name="T0" fmla="*/ 4031 w 4176"/>
                <a:gd name="T1" fmla="*/ 0 h 3790"/>
                <a:gd name="T2" fmla="*/ 0 w 4176"/>
                <a:gd name="T3" fmla="*/ 3790 h 3790"/>
                <a:gd name="T4" fmla="*/ 148 w 4176"/>
                <a:gd name="T5" fmla="*/ 3790 h 3790"/>
                <a:gd name="T6" fmla="*/ 4176 w 4176"/>
                <a:gd name="T7" fmla="*/ 0 h 3790"/>
                <a:gd name="T8" fmla="*/ 4031 w 4176"/>
                <a:gd name="T9" fmla="*/ 0 h 3790"/>
              </a:gdLst>
              <a:ahLst/>
              <a:cxnLst>
                <a:cxn ang="0">
                  <a:pos x="T0" y="T1"/>
                </a:cxn>
                <a:cxn ang="0">
                  <a:pos x="T2" y="T3"/>
                </a:cxn>
                <a:cxn ang="0">
                  <a:pos x="T4" y="T5"/>
                </a:cxn>
                <a:cxn ang="0">
                  <a:pos x="T6" y="T7"/>
                </a:cxn>
                <a:cxn ang="0">
                  <a:pos x="T8" y="T9"/>
                </a:cxn>
              </a:cxnLst>
              <a:rect l="0" t="0" r="r" b="b"/>
              <a:pathLst>
                <a:path w="4176" h="3790">
                  <a:moveTo>
                    <a:pt x="4031" y="0"/>
                  </a:moveTo>
                  <a:lnTo>
                    <a:pt x="0" y="3790"/>
                  </a:lnTo>
                  <a:lnTo>
                    <a:pt x="148" y="3790"/>
                  </a:lnTo>
                  <a:lnTo>
                    <a:pt x="4176" y="0"/>
                  </a:lnTo>
                  <a:lnTo>
                    <a:pt x="40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26">
              <a:extLst>
                <a:ext uri="{FF2B5EF4-FFF2-40B4-BE49-F238E27FC236}">
                  <a16:creationId xmlns="" xmlns:a16="http://schemas.microsoft.com/office/drawing/2014/main" id="{E7678A5B-1FF5-441C-A4DE-642363D59E16}"/>
                </a:ext>
              </a:extLst>
            </p:cNvPr>
            <p:cNvSpPr>
              <a:spLocks/>
            </p:cNvSpPr>
            <p:nvPr/>
          </p:nvSpPr>
          <p:spPr bwMode="auto">
            <a:xfrm>
              <a:off x="4879976" y="890588"/>
              <a:ext cx="5800725" cy="5454650"/>
            </a:xfrm>
            <a:custGeom>
              <a:avLst/>
              <a:gdLst>
                <a:gd name="T0" fmla="*/ 3654 w 3654"/>
                <a:gd name="T1" fmla="*/ 0 h 3436"/>
                <a:gd name="T2" fmla="*/ 0 w 3654"/>
                <a:gd name="T3" fmla="*/ 3436 h 3436"/>
                <a:gd name="T4" fmla="*/ 149 w 3654"/>
                <a:gd name="T5" fmla="*/ 3436 h 3436"/>
                <a:gd name="T6" fmla="*/ 3654 w 3654"/>
                <a:gd name="T7" fmla="*/ 138 h 3436"/>
                <a:gd name="T8" fmla="*/ 3654 w 3654"/>
                <a:gd name="T9" fmla="*/ 0 h 3436"/>
              </a:gdLst>
              <a:ahLst/>
              <a:cxnLst>
                <a:cxn ang="0">
                  <a:pos x="T0" y="T1"/>
                </a:cxn>
                <a:cxn ang="0">
                  <a:pos x="T2" y="T3"/>
                </a:cxn>
                <a:cxn ang="0">
                  <a:pos x="T4" y="T5"/>
                </a:cxn>
                <a:cxn ang="0">
                  <a:pos x="T6" y="T7"/>
                </a:cxn>
                <a:cxn ang="0">
                  <a:pos x="T8" y="T9"/>
                </a:cxn>
              </a:cxnLst>
              <a:rect l="0" t="0" r="r" b="b"/>
              <a:pathLst>
                <a:path w="3654" h="3436">
                  <a:moveTo>
                    <a:pt x="3654" y="0"/>
                  </a:moveTo>
                  <a:lnTo>
                    <a:pt x="0" y="3436"/>
                  </a:lnTo>
                  <a:lnTo>
                    <a:pt x="149" y="3436"/>
                  </a:lnTo>
                  <a:lnTo>
                    <a:pt x="3654" y="138"/>
                  </a:lnTo>
                  <a:lnTo>
                    <a:pt x="36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27">
              <a:extLst>
                <a:ext uri="{FF2B5EF4-FFF2-40B4-BE49-F238E27FC236}">
                  <a16:creationId xmlns="" xmlns:a16="http://schemas.microsoft.com/office/drawing/2014/main" id="{EBAF165F-E0E5-4EFF-B9CC-E97B1C793265}"/>
                </a:ext>
              </a:extLst>
            </p:cNvPr>
            <p:cNvSpPr>
              <a:spLocks/>
            </p:cNvSpPr>
            <p:nvPr/>
          </p:nvSpPr>
          <p:spPr bwMode="auto">
            <a:xfrm>
              <a:off x="6200776" y="2132013"/>
              <a:ext cx="4479925" cy="4213225"/>
            </a:xfrm>
            <a:custGeom>
              <a:avLst/>
              <a:gdLst>
                <a:gd name="T0" fmla="*/ 2822 w 2822"/>
                <a:gd name="T1" fmla="*/ 0 h 2654"/>
                <a:gd name="T2" fmla="*/ 0 w 2822"/>
                <a:gd name="T3" fmla="*/ 2654 h 2654"/>
                <a:gd name="T4" fmla="*/ 148 w 2822"/>
                <a:gd name="T5" fmla="*/ 2654 h 2654"/>
                <a:gd name="T6" fmla="*/ 2822 w 2822"/>
                <a:gd name="T7" fmla="*/ 138 h 2654"/>
                <a:gd name="T8" fmla="*/ 2822 w 2822"/>
                <a:gd name="T9" fmla="*/ 0 h 2654"/>
              </a:gdLst>
              <a:ahLst/>
              <a:cxnLst>
                <a:cxn ang="0">
                  <a:pos x="T0" y="T1"/>
                </a:cxn>
                <a:cxn ang="0">
                  <a:pos x="T2" y="T3"/>
                </a:cxn>
                <a:cxn ang="0">
                  <a:pos x="T4" y="T5"/>
                </a:cxn>
                <a:cxn ang="0">
                  <a:pos x="T6" y="T7"/>
                </a:cxn>
                <a:cxn ang="0">
                  <a:pos x="T8" y="T9"/>
                </a:cxn>
              </a:cxnLst>
              <a:rect l="0" t="0" r="r" b="b"/>
              <a:pathLst>
                <a:path w="2822" h="2654">
                  <a:moveTo>
                    <a:pt x="2822" y="0"/>
                  </a:moveTo>
                  <a:lnTo>
                    <a:pt x="0" y="2654"/>
                  </a:lnTo>
                  <a:lnTo>
                    <a:pt x="148" y="2654"/>
                  </a:lnTo>
                  <a:lnTo>
                    <a:pt x="2822" y="138"/>
                  </a:lnTo>
                  <a:lnTo>
                    <a:pt x="28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28">
              <a:extLst>
                <a:ext uri="{FF2B5EF4-FFF2-40B4-BE49-F238E27FC236}">
                  <a16:creationId xmlns="" xmlns:a16="http://schemas.microsoft.com/office/drawing/2014/main" id="{46C9E236-D21E-4EB4-A577-FD6E2FC28FD1}"/>
                </a:ext>
              </a:extLst>
            </p:cNvPr>
            <p:cNvSpPr>
              <a:spLocks/>
            </p:cNvSpPr>
            <p:nvPr/>
          </p:nvSpPr>
          <p:spPr bwMode="auto">
            <a:xfrm>
              <a:off x="7519988" y="3373438"/>
              <a:ext cx="3160713" cy="2971800"/>
            </a:xfrm>
            <a:custGeom>
              <a:avLst/>
              <a:gdLst>
                <a:gd name="T0" fmla="*/ 1991 w 1991"/>
                <a:gd name="T1" fmla="*/ 0 h 1872"/>
                <a:gd name="T2" fmla="*/ 0 w 1991"/>
                <a:gd name="T3" fmla="*/ 1872 h 1872"/>
                <a:gd name="T4" fmla="*/ 148 w 1991"/>
                <a:gd name="T5" fmla="*/ 1872 h 1872"/>
                <a:gd name="T6" fmla="*/ 1991 w 1991"/>
                <a:gd name="T7" fmla="*/ 138 h 1872"/>
                <a:gd name="T8" fmla="*/ 1991 w 1991"/>
                <a:gd name="T9" fmla="*/ 0 h 1872"/>
              </a:gdLst>
              <a:ahLst/>
              <a:cxnLst>
                <a:cxn ang="0">
                  <a:pos x="T0" y="T1"/>
                </a:cxn>
                <a:cxn ang="0">
                  <a:pos x="T2" y="T3"/>
                </a:cxn>
                <a:cxn ang="0">
                  <a:pos x="T4" y="T5"/>
                </a:cxn>
                <a:cxn ang="0">
                  <a:pos x="T6" y="T7"/>
                </a:cxn>
                <a:cxn ang="0">
                  <a:pos x="T8" y="T9"/>
                </a:cxn>
              </a:cxnLst>
              <a:rect l="0" t="0" r="r" b="b"/>
              <a:pathLst>
                <a:path w="1991" h="1872">
                  <a:moveTo>
                    <a:pt x="1991" y="0"/>
                  </a:moveTo>
                  <a:lnTo>
                    <a:pt x="0" y="1872"/>
                  </a:lnTo>
                  <a:lnTo>
                    <a:pt x="148" y="1872"/>
                  </a:lnTo>
                  <a:lnTo>
                    <a:pt x="1991" y="138"/>
                  </a:lnTo>
                  <a:lnTo>
                    <a:pt x="19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29">
              <a:extLst>
                <a:ext uri="{FF2B5EF4-FFF2-40B4-BE49-F238E27FC236}">
                  <a16:creationId xmlns="" xmlns:a16="http://schemas.microsoft.com/office/drawing/2014/main" id="{6A761220-4480-494E-8BA3-77CD529F58A6}"/>
                </a:ext>
              </a:extLst>
            </p:cNvPr>
            <p:cNvSpPr>
              <a:spLocks/>
            </p:cNvSpPr>
            <p:nvPr/>
          </p:nvSpPr>
          <p:spPr bwMode="auto">
            <a:xfrm>
              <a:off x="8839201" y="4614863"/>
              <a:ext cx="1841500" cy="1730375"/>
            </a:xfrm>
            <a:custGeom>
              <a:avLst/>
              <a:gdLst>
                <a:gd name="T0" fmla="*/ 1160 w 1160"/>
                <a:gd name="T1" fmla="*/ 0 h 1090"/>
                <a:gd name="T2" fmla="*/ 0 w 1160"/>
                <a:gd name="T3" fmla="*/ 1090 h 1090"/>
                <a:gd name="T4" fmla="*/ 148 w 1160"/>
                <a:gd name="T5" fmla="*/ 1090 h 1090"/>
                <a:gd name="T6" fmla="*/ 1160 w 1160"/>
                <a:gd name="T7" fmla="*/ 138 h 1090"/>
                <a:gd name="T8" fmla="*/ 1160 w 1160"/>
                <a:gd name="T9" fmla="*/ 0 h 1090"/>
              </a:gdLst>
              <a:ahLst/>
              <a:cxnLst>
                <a:cxn ang="0">
                  <a:pos x="T0" y="T1"/>
                </a:cxn>
                <a:cxn ang="0">
                  <a:pos x="T2" y="T3"/>
                </a:cxn>
                <a:cxn ang="0">
                  <a:pos x="T4" y="T5"/>
                </a:cxn>
                <a:cxn ang="0">
                  <a:pos x="T6" y="T7"/>
                </a:cxn>
                <a:cxn ang="0">
                  <a:pos x="T8" y="T9"/>
                </a:cxn>
              </a:cxnLst>
              <a:rect l="0" t="0" r="r" b="b"/>
              <a:pathLst>
                <a:path w="1160" h="1090">
                  <a:moveTo>
                    <a:pt x="1160" y="0"/>
                  </a:moveTo>
                  <a:lnTo>
                    <a:pt x="0" y="1090"/>
                  </a:lnTo>
                  <a:lnTo>
                    <a:pt x="148" y="1090"/>
                  </a:lnTo>
                  <a:lnTo>
                    <a:pt x="1160" y="138"/>
                  </a:lnTo>
                  <a:lnTo>
                    <a:pt x="116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5" name="Freeform 30">
              <a:extLst>
                <a:ext uri="{FF2B5EF4-FFF2-40B4-BE49-F238E27FC236}">
                  <a16:creationId xmlns="" xmlns:a16="http://schemas.microsoft.com/office/drawing/2014/main" id="{1E5F2BAB-0AE2-488F-BF23-6761FF3085C1}"/>
                </a:ext>
              </a:extLst>
            </p:cNvPr>
            <p:cNvSpPr>
              <a:spLocks/>
            </p:cNvSpPr>
            <p:nvPr/>
          </p:nvSpPr>
          <p:spPr bwMode="auto">
            <a:xfrm>
              <a:off x="10158413" y="5856288"/>
              <a:ext cx="522288" cy="488950"/>
            </a:xfrm>
            <a:custGeom>
              <a:avLst/>
              <a:gdLst>
                <a:gd name="T0" fmla="*/ 329 w 329"/>
                <a:gd name="T1" fmla="*/ 138 h 308"/>
                <a:gd name="T2" fmla="*/ 329 w 329"/>
                <a:gd name="T3" fmla="*/ 0 h 308"/>
                <a:gd name="T4" fmla="*/ 0 w 329"/>
                <a:gd name="T5" fmla="*/ 308 h 308"/>
                <a:gd name="T6" fmla="*/ 149 w 329"/>
                <a:gd name="T7" fmla="*/ 308 h 308"/>
                <a:gd name="T8" fmla="*/ 329 w 329"/>
                <a:gd name="T9" fmla="*/ 138 h 308"/>
              </a:gdLst>
              <a:ahLst/>
              <a:cxnLst>
                <a:cxn ang="0">
                  <a:pos x="T0" y="T1"/>
                </a:cxn>
                <a:cxn ang="0">
                  <a:pos x="T2" y="T3"/>
                </a:cxn>
                <a:cxn ang="0">
                  <a:pos x="T4" y="T5"/>
                </a:cxn>
                <a:cxn ang="0">
                  <a:pos x="T6" y="T7"/>
                </a:cxn>
                <a:cxn ang="0">
                  <a:pos x="T8" y="T9"/>
                </a:cxn>
              </a:cxnLst>
              <a:rect l="0" t="0" r="r" b="b"/>
              <a:pathLst>
                <a:path w="329" h="308">
                  <a:moveTo>
                    <a:pt x="329" y="138"/>
                  </a:moveTo>
                  <a:lnTo>
                    <a:pt x="329" y="0"/>
                  </a:lnTo>
                  <a:lnTo>
                    <a:pt x="0" y="308"/>
                  </a:lnTo>
                  <a:lnTo>
                    <a:pt x="149" y="308"/>
                  </a:lnTo>
                  <a:lnTo>
                    <a:pt x="329"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6" name="Freeform 34">
            <a:extLst>
              <a:ext uri="{FF2B5EF4-FFF2-40B4-BE49-F238E27FC236}">
                <a16:creationId xmlns="" xmlns:a16="http://schemas.microsoft.com/office/drawing/2014/main" id="{9AB39373-4034-463F-B6F8-2E15846F6900}"/>
              </a:ext>
            </a:extLst>
          </p:cNvPr>
          <p:cNvSpPr>
            <a:spLocks/>
          </p:cNvSpPr>
          <p:nvPr userDrawn="1"/>
        </p:nvSpPr>
        <p:spPr bwMode="auto">
          <a:xfrm>
            <a:off x="4913313" y="1116013"/>
            <a:ext cx="2847975" cy="2843213"/>
          </a:xfrm>
          <a:custGeom>
            <a:avLst/>
            <a:gdLst>
              <a:gd name="T0" fmla="*/ 897 w 1794"/>
              <a:gd name="T1" fmla="*/ 1791 h 1791"/>
              <a:gd name="T2" fmla="*/ 0 w 1794"/>
              <a:gd name="T3" fmla="*/ 895 h 1791"/>
              <a:gd name="T4" fmla="*/ 897 w 1794"/>
              <a:gd name="T5" fmla="*/ 0 h 1791"/>
              <a:gd name="T6" fmla="*/ 1794 w 1794"/>
              <a:gd name="T7" fmla="*/ 895 h 1791"/>
              <a:gd name="T8" fmla="*/ 897 w 1794"/>
              <a:gd name="T9" fmla="*/ 1791 h 1791"/>
            </a:gdLst>
            <a:ahLst/>
            <a:cxnLst>
              <a:cxn ang="0">
                <a:pos x="T0" y="T1"/>
              </a:cxn>
              <a:cxn ang="0">
                <a:pos x="T2" y="T3"/>
              </a:cxn>
              <a:cxn ang="0">
                <a:pos x="T4" y="T5"/>
              </a:cxn>
              <a:cxn ang="0">
                <a:pos x="T6" y="T7"/>
              </a:cxn>
              <a:cxn ang="0">
                <a:pos x="T8" y="T9"/>
              </a:cxn>
            </a:cxnLst>
            <a:rect l="0" t="0" r="r" b="b"/>
            <a:pathLst>
              <a:path w="1794" h="1791">
                <a:moveTo>
                  <a:pt x="897" y="1791"/>
                </a:moveTo>
                <a:lnTo>
                  <a:pt x="0" y="895"/>
                </a:lnTo>
                <a:lnTo>
                  <a:pt x="897" y="0"/>
                </a:lnTo>
                <a:lnTo>
                  <a:pt x="1794" y="895"/>
                </a:lnTo>
                <a:lnTo>
                  <a:pt x="897" y="179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p>
        </p:txBody>
      </p:sp>
      <p:sp>
        <p:nvSpPr>
          <p:cNvPr id="47" name="Freeform 35">
            <a:extLst>
              <a:ext uri="{FF2B5EF4-FFF2-40B4-BE49-F238E27FC236}">
                <a16:creationId xmlns="" xmlns:a16="http://schemas.microsoft.com/office/drawing/2014/main" id="{9EB97075-C1F6-4562-A9E8-41CBEB3F8575}"/>
              </a:ext>
            </a:extLst>
          </p:cNvPr>
          <p:cNvSpPr>
            <a:spLocks/>
          </p:cNvSpPr>
          <p:nvPr userDrawn="1"/>
        </p:nvSpPr>
        <p:spPr bwMode="auto">
          <a:xfrm>
            <a:off x="4113213" y="2514600"/>
            <a:ext cx="8093075" cy="3856038"/>
          </a:xfrm>
          <a:custGeom>
            <a:avLst/>
            <a:gdLst>
              <a:gd name="T0" fmla="*/ 5098 w 5098"/>
              <a:gd name="T1" fmla="*/ 0 h 2429"/>
              <a:gd name="T2" fmla="*/ 2433 w 5098"/>
              <a:gd name="T3" fmla="*/ 0 h 2429"/>
              <a:gd name="T4" fmla="*/ 0 w 5098"/>
              <a:gd name="T5" fmla="*/ 2429 h 2429"/>
              <a:gd name="T6" fmla="*/ 5098 w 5098"/>
              <a:gd name="T7" fmla="*/ 2429 h 2429"/>
              <a:gd name="T8" fmla="*/ 5098 w 5098"/>
              <a:gd name="T9" fmla="*/ 0 h 2429"/>
            </a:gdLst>
            <a:ahLst/>
            <a:cxnLst>
              <a:cxn ang="0">
                <a:pos x="T0" y="T1"/>
              </a:cxn>
              <a:cxn ang="0">
                <a:pos x="T2" y="T3"/>
              </a:cxn>
              <a:cxn ang="0">
                <a:pos x="T4" y="T5"/>
              </a:cxn>
              <a:cxn ang="0">
                <a:pos x="T6" y="T7"/>
              </a:cxn>
              <a:cxn ang="0">
                <a:pos x="T8" y="T9"/>
              </a:cxn>
            </a:cxnLst>
            <a:rect l="0" t="0" r="r" b="b"/>
            <a:pathLst>
              <a:path w="5098" h="2429">
                <a:moveTo>
                  <a:pt x="5098" y="0"/>
                </a:moveTo>
                <a:lnTo>
                  <a:pt x="2433" y="0"/>
                </a:lnTo>
                <a:lnTo>
                  <a:pt x="0" y="2429"/>
                </a:lnTo>
                <a:lnTo>
                  <a:pt x="5098" y="2429"/>
                </a:lnTo>
                <a:lnTo>
                  <a:pt x="509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48" name="Freeform 36">
            <a:extLst>
              <a:ext uri="{FF2B5EF4-FFF2-40B4-BE49-F238E27FC236}">
                <a16:creationId xmlns="" xmlns:a16="http://schemas.microsoft.com/office/drawing/2014/main" id="{D6040227-16A7-467F-AB3E-745F3A800F3A}"/>
              </a:ext>
            </a:extLst>
          </p:cNvPr>
          <p:cNvSpPr>
            <a:spLocks/>
          </p:cNvSpPr>
          <p:nvPr userDrawn="1"/>
        </p:nvSpPr>
        <p:spPr bwMode="auto">
          <a:xfrm>
            <a:off x="2365376" y="-1588"/>
            <a:ext cx="4900613" cy="2447925"/>
          </a:xfrm>
          <a:custGeom>
            <a:avLst/>
            <a:gdLst>
              <a:gd name="T0" fmla="*/ 3087 w 3087"/>
              <a:gd name="T1" fmla="*/ 0 h 1542"/>
              <a:gd name="T2" fmla="*/ 0 w 3087"/>
              <a:gd name="T3" fmla="*/ 0 h 1542"/>
              <a:gd name="T4" fmla="*/ 1545 w 3087"/>
              <a:gd name="T5" fmla="*/ 1542 h 1542"/>
              <a:gd name="T6" fmla="*/ 3087 w 3087"/>
              <a:gd name="T7" fmla="*/ 0 h 1542"/>
            </a:gdLst>
            <a:ahLst/>
            <a:cxnLst>
              <a:cxn ang="0">
                <a:pos x="T0" y="T1"/>
              </a:cxn>
              <a:cxn ang="0">
                <a:pos x="T2" y="T3"/>
              </a:cxn>
              <a:cxn ang="0">
                <a:pos x="T4" y="T5"/>
              </a:cxn>
              <a:cxn ang="0">
                <a:pos x="T6" y="T7"/>
              </a:cxn>
            </a:cxnLst>
            <a:rect l="0" t="0" r="r" b="b"/>
            <a:pathLst>
              <a:path w="3087" h="1542">
                <a:moveTo>
                  <a:pt x="3087" y="0"/>
                </a:moveTo>
                <a:lnTo>
                  <a:pt x="0" y="0"/>
                </a:lnTo>
                <a:lnTo>
                  <a:pt x="1545" y="1542"/>
                </a:lnTo>
                <a:lnTo>
                  <a:pt x="308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 name="Footer Placeholder 4"/>
          <p:cNvSpPr>
            <a:spLocks noGrp="1"/>
          </p:cNvSpPr>
          <p:nvPr>
            <p:ph type="ftr" sz="quarter" idx="11"/>
          </p:nvPr>
        </p:nvSpPr>
        <p:spPr>
          <a:xfrm>
            <a:off x="608569" y="6191430"/>
            <a:ext cx="3859795" cy="365125"/>
          </a:xfrm>
          <a:prstGeom prst="rect">
            <a:avLst/>
          </a:prstGeom>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8" name="Freeform 37">
            <a:extLst>
              <a:ext uri="{FF2B5EF4-FFF2-40B4-BE49-F238E27FC236}">
                <a16:creationId xmlns="" xmlns:a16="http://schemas.microsoft.com/office/drawing/2014/main" id="{49DC4E0C-A0DF-49F7-9F80-785E8FE45719}"/>
              </a:ext>
            </a:extLst>
          </p:cNvPr>
          <p:cNvSpPr>
            <a:spLocks/>
          </p:cNvSpPr>
          <p:nvPr userDrawn="1"/>
        </p:nvSpPr>
        <p:spPr bwMode="auto">
          <a:xfrm>
            <a:off x="9526" y="-1588"/>
            <a:ext cx="6232525" cy="6867525"/>
          </a:xfrm>
          <a:custGeom>
            <a:avLst/>
            <a:gdLst>
              <a:gd name="T0" fmla="*/ 951 w 3926"/>
              <a:gd name="T1" fmla="*/ 0 h 4326"/>
              <a:gd name="T2" fmla="*/ 0 w 3926"/>
              <a:gd name="T3" fmla="*/ 950 h 4326"/>
              <a:gd name="T4" fmla="*/ 0 w 3926"/>
              <a:gd name="T5" fmla="*/ 4163 h 4326"/>
              <a:gd name="T6" fmla="*/ 163 w 3926"/>
              <a:gd name="T7" fmla="*/ 4326 h 4326"/>
              <a:gd name="T8" fmla="*/ 2155 w 3926"/>
              <a:gd name="T9" fmla="*/ 4326 h 4326"/>
              <a:gd name="T10" fmla="*/ 3926 w 3926"/>
              <a:gd name="T11" fmla="*/ 2558 h 4326"/>
              <a:gd name="T12" fmla="*/ 1367 w 3926"/>
              <a:gd name="T13" fmla="*/ 0 h 4326"/>
              <a:gd name="T14" fmla="*/ 951 w 3926"/>
              <a:gd name="T15" fmla="*/ 0 h 4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6" h="4326">
                <a:moveTo>
                  <a:pt x="951" y="0"/>
                </a:moveTo>
                <a:lnTo>
                  <a:pt x="0" y="950"/>
                </a:lnTo>
                <a:lnTo>
                  <a:pt x="0" y="4163"/>
                </a:lnTo>
                <a:lnTo>
                  <a:pt x="163" y="4326"/>
                </a:lnTo>
                <a:lnTo>
                  <a:pt x="2155" y="4326"/>
                </a:lnTo>
                <a:lnTo>
                  <a:pt x="3926" y="2558"/>
                </a:lnTo>
                <a:lnTo>
                  <a:pt x="1367" y="0"/>
                </a:lnTo>
                <a:lnTo>
                  <a:pt x="951" y="0"/>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Picture Placeholder 17">
            <a:extLst>
              <a:ext uri="{FF2B5EF4-FFF2-40B4-BE49-F238E27FC236}">
                <a16:creationId xmlns="" xmlns:a16="http://schemas.microsoft.com/office/drawing/2014/main" id="{5DCFF320-6449-47E5-BEA8-83D64118EF26}"/>
              </a:ext>
            </a:extLst>
          </p:cNvPr>
          <p:cNvSpPr>
            <a:spLocks noGrp="1"/>
          </p:cNvSpPr>
          <p:nvPr>
            <p:ph type="pic" sz="quarter" idx="13"/>
          </p:nvPr>
        </p:nvSpPr>
        <p:spPr>
          <a:xfrm>
            <a:off x="-4122" y="0"/>
            <a:ext cx="6259821" cy="6865937"/>
          </a:xfrm>
          <a:custGeom>
            <a:avLst/>
            <a:gdLst>
              <a:gd name="connsiteX0" fmla="*/ 1535035 w 6259821"/>
              <a:gd name="connsiteY0" fmla="*/ 0 h 6865937"/>
              <a:gd name="connsiteX1" fmla="*/ 2192089 w 6259821"/>
              <a:gd name="connsiteY1" fmla="*/ 0 h 6865937"/>
              <a:gd name="connsiteX2" fmla="*/ 6259821 w 6259821"/>
              <a:gd name="connsiteY2" fmla="*/ 4055587 h 6865937"/>
              <a:gd name="connsiteX3" fmla="*/ 3441054 w 6259821"/>
              <a:gd name="connsiteY3" fmla="*/ 6865937 h 6865937"/>
              <a:gd name="connsiteX4" fmla="*/ 286070 w 6259821"/>
              <a:gd name="connsiteY4" fmla="*/ 6865937 h 6865937"/>
              <a:gd name="connsiteX5" fmla="*/ 0 w 6259821"/>
              <a:gd name="connsiteY5" fmla="*/ 6580722 h 6865937"/>
              <a:gd name="connsiteX6" fmla="*/ 0 w 6259821"/>
              <a:gd name="connsiteY6" fmla="*/ 1530452 h 68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59821" h="6865937">
                <a:moveTo>
                  <a:pt x="1535035" y="0"/>
                </a:moveTo>
                <a:lnTo>
                  <a:pt x="2192089" y="0"/>
                </a:lnTo>
                <a:lnTo>
                  <a:pt x="6259821" y="4055587"/>
                </a:lnTo>
                <a:lnTo>
                  <a:pt x="3441054" y="6865937"/>
                </a:lnTo>
                <a:lnTo>
                  <a:pt x="286070" y="6865937"/>
                </a:lnTo>
                <a:lnTo>
                  <a:pt x="0" y="6580722"/>
                </a:lnTo>
                <a:lnTo>
                  <a:pt x="0" y="1530452"/>
                </a:lnTo>
                <a:close/>
              </a:path>
            </a:pathLst>
          </a:custGeom>
          <a:solidFill>
            <a:schemeClr val="bg1">
              <a:lumMod val="95000"/>
            </a:schemeClr>
          </a:solidFill>
          <a:ln>
            <a:noFill/>
          </a:ln>
        </p:spPr>
        <p:txBody>
          <a:bodyPr wrap="square" anchor="ctr">
            <a:noAutofit/>
          </a:bodyPr>
          <a:lstStyle>
            <a:lvl1pPr algn="ctr">
              <a:defRPr/>
            </a:lvl1pPr>
          </a:lstStyle>
          <a:p>
            <a:endParaRPr lang="en-IN"/>
          </a:p>
        </p:txBody>
      </p:sp>
      <p:sp>
        <p:nvSpPr>
          <p:cNvPr id="2" name="Title 1"/>
          <p:cNvSpPr>
            <a:spLocks noGrp="1"/>
          </p:cNvSpPr>
          <p:nvPr>
            <p:ph type="ctrTitle"/>
          </p:nvPr>
        </p:nvSpPr>
        <p:spPr>
          <a:xfrm>
            <a:off x="6814491" y="4534680"/>
            <a:ext cx="4764893" cy="610820"/>
          </a:xfrm>
        </p:spPr>
        <p:txBody>
          <a:bodyPr anchor="b">
            <a:noAutofit/>
          </a:bodyPr>
          <a:lstStyle>
            <a:lvl1pPr algn="r">
              <a:defRPr lang="en-US" sz="6000" b="1"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6814490" y="5155767"/>
            <a:ext cx="4764893" cy="713221"/>
          </a:xfrm>
        </p:spPr>
        <p:txBody>
          <a:bodyPr>
            <a:noAutofit/>
          </a:bodyPr>
          <a:lstStyle>
            <a:lvl1pPr marL="0" indent="0" algn="r">
              <a:buNone/>
              <a:defRPr lang="en-US" sz="28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95933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8569" y="6191430"/>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3603" y="609600"/>
            <a:ext cx="10360501"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559578" y="1946275"/>
            <a:ext cx="5078677" cy="4114800"/>
          </a:xfrm>
        </p:spPr>
        <p:txBody>
          <a:bodyPr/>
          <a:lstStyle/>
          <a:p>
            <a:pPr lvl="0"/>
            <a:endParaRPr lang="en-US" noProof="0" smtClean="0"/>
          </a:p>
        </p:txBody>
      </p:sp>
      <p:sp>
        <p:nvSpPr>
          <p:cNvPr id="4" name="Text Placeholder 3"/>
          <p:cNvSpPr>
            <a:spLocks noGrp="1"/>
          </p:cNvSpPr>
          <p:nvPr>
            <p:ph type="body" sz="half" idx="2"/>
          </p:nvPr>
        </p:nvSpPr>
        <p:spPr>
          <a:xfrm>
            <a:off x="6841402" y="1946275"/>
            <a:ext cx="50786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xfrm>
            <a:off x="1523603" y="6248400"/>
            <a:ext cx="2539339" cy="457200"/>
          </a:xfrm>
          <a:prstGeom prst="rect">
            <a:avLst/>
          </a:prstGeom>
          <a:ln/>
        </p:spPr>
        <p:txBody>
          <a:bodyPr/>
          <a:lstStyle>
            <a:lvl1pPr>
              <a:defRPr/>
            </a:lvl1pPr>
          </a:lstStyle>
          <a:p>
            <a:endParaRPr lang="zh-TW" altLang="en-US"/>
          </a:p>
        </p:txBody>
      </p:sp>
      <p:sp>
        <p:nvSpPr>
          <p:cNvPr id="6" name="Rectangle 37"/>
          <p:cNvSpPr>
            <a:spLocks noGrp="1" noChangeArrowheads="1"/>
          </p:cNvSpPr>
          <p:nvPr>
            <p:ph type="ftr" sz="quarter" idx="11"/>
          </p:nvPr>
        </p:nvSpPr>
        <p:spPr>
          <a:ln/>
        </p:spPr>
        <p:txBody>
          <a:bodyPr/>
          <a:lstStyle>
            <a:lvl1pPr>
              <a:defRPr/>
            </a:lvl1pPr>
          </a:lstStyle>
          <a:p>
            <a:endParaRPr lang="zh-TW" altLang="en-US"/>
          </a:p>
        </p:txBody>
      </p:sp>
      <p:sp>
        <p:nvSpPr>
          <p:cNvPr id="7" name="Rectangle 38"/>
          <p:cNvSpPr>
            <a:spLocks noGrp="1" noChangeArrowheads="1"/>
          </p:cNvSpPr>
          <p:nvPr>
            <p:ph type="sldNum" sz="quarter" idx="12"/>
          </p:nvPr>
        </p:nvSpPr>
        <p:spPr>
          <a:ln/>
        </p:spPr>
        <p:txBody>
          <a:bodyPr/>
          <a:lstStyle>
            <a:lvl1pPr>
              <a:defRPr/>
            </a:lvl1pPr>
          </a:lstStyle>
          <a:p>
            <a:fld id="{D4856E35-4A95-514B-8A23-5C16F88DB6DB}" type="slidenum">
              <a:rPr lang="en-US"/>
              <a:pPr/>
              <a:t>‹#›</a:t>
            </a:fld>
            <a:endParaRPr lang="en-US"/>
          </a:p>
        </p:txBody>
      </p:sp>
    </p:spTree>
    <p:extLst>
      <p:ext uri="{BB962C8B-B14F-4D97-AF65-F5344CB8AC3E}">
        <p14:creationId xmlns:p14="http://schemas.microsoft.com/office/powerpoint/2010/main" val="235359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3D99C3E-CF08-4629-9D44-14860F5ED245}"/>
              </a:ext>
            </a:extLst>
          </p:cNvPr>
          <p:cNvSpPr/>
          <p:nvPr userDrawn="1"/>
        </p:nvSpPr>
        <p:spPr>
          <a:xfrm rot="5400000">
            <a:off x="11445874" y="5847067"/>
            <a:ext cx="432048" cy="10538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tIns="0" bIns="0"/>
          <a:lstStyle/>
          <a:p>
            <a:r>
              <a:rPr lang="en-US" dirty="0"/>
              <a:t>Click to edit Master title style</a:t>
            </a:r>
          </a:p>
        </p:txBody>
      </p:sp>
      <p:sp>
        <p:nvSpPr>
          <p:cNvPr id="3" name="Content Placeholder 2"/>
          <p:cNvSpPr>
            <a:spLocks noGrp="1"/>
          </p:cNvSpPr>
          <p:nvPr>
            <p:ph idx="1" hasCustomPrompt="1"/>
          </p:nvPr>
        </p:nvSpPr>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8569" y="6191430"/>
            <a:ext cx="3859795" cy="365125"/>
          </a:xfrm>
          <a:prstGeom prst="rect">
            <a:avLst/>
          </a:prstGeom>
        </p:spPr>
        <p:txBody>
          <a:bodyPr tIns="0" bIns="0"/>
          <a:lstStyle/>
          <a:p>
            <a:endParaRPr lang="en-US" dirty="0"/>
          </a:p>
        </p:txBody>
      </p:sp>
      <p:sp>
        <p:nvSpPr>
          <p:cNvPr id="6" name="Slide Number Placeholder 5"/>
          <p:cNvSpPr>
            <a:spLocks noGrp="1"/>
          </p:cNvSpPr>
          <p:nvPr>
            <p:ph type="sldNum" sz="quarter" idx="12"/>
          </p:nvPr>
        </p:nvSpPr>
        <p:spPr/>
        <p:txBody>
          <a:bodyPr tIns="0" bIns="0"/>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13">
            <a:extLst>
              <a:ext uri="{FF2B5EF4-FFF2-40B4-BE49-F238E27FC236}">
                <a16:creationId xmlns="" xmlns:a16="http://schemas.microsoft.com/office/drawing/2014/main" id="{9F41255E-A4F9-4738-A4A7-583546D8CB43}"/>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Shape 8">
            <a:extLst>
              <a:ext uri="{FF2B5EF4-FFF2-40B4-BE49-F238E27FC236}">
                <a16:creationId xmlns="" xmlns:a16="http://schemas.microsoft.com/office/drawing/2014/main" id="{B944BA29-30D2-45A6-B3A1-9603586746DB}"/>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 xmlns:a16="http://schemas.microsoft.com/office/drawing/2014/main" id="{CCCDAE0D-E0EA-48AF-883D-390DC0C2A654}"/>
              </a:ext>
            </a:extLst>
          </p:cNvPr>
          <p:cNvSpPr/>
          <p:nvPr userDrawn="1"/>
        </p:nvSpPr>
        <p:spPr>
          <a:xfrm rot="5400000">
            <a:off x="11445874" y="5847067"/>
            <a:ext cx="432048" cy="10538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 xmlns:a16="http://schemas.microsoft.com/office/drawing/2014/main" id="{F31EAA76-4607-4A7A-AF91-D3FF45BF1AD1}"/>
              </a:ext>
            </a:extLst>
          </p:cNvPr>
          <p:cNvSpPr/>
          <p:nvPr userDrawn="1"/>
        </p:nvSpPr>
        <p:spPr>
          <a:xfrm>
            <a:off x="11134972" y="6157969"/>
            <a:ext cx="444412" cy="432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2" name="Rectangle 11">
            <a:extLst>
              <a:ext uri="{FF2B5EF4-FFF2-40B4-BE49-F238E27FC236}">
                <a16:creationId xmlns="" xmlns:a16="http://schemas.microsoft.com/office/drawing/2014/main" id="{55FDD19D-5ACC-4E13-AAB9-19A8289495AE}"/>
              </a:ext>
            </a:extLst>
          </p:cNvPr>
          <p:cNvSpPr/>
          <p:nvPr userDrawn="1"/>
        </p:nvSpPr>
        <p:spPr>
          <a:xfrm rot="5400000">
            <a:off x="-265494" y="565420"/>
            <a:ext cx="720739" cy="1897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 xmlns:a16="http://schemas.microsoft.com/office/drawing/2014/main" id="{269DF9BE-1431-4618-B5E3-DB82BC648088}"/>
              </a:ext>
            </a:extLst>
          </p:cNvPr>
          <p:cNvSpPr>
            <a:spLocks noGrp="1"/>
          </p:cNvSpPr>
          <p:nvPr>
            <p:ph type="title"/>
          </p:nvPr>
        </p:nvSpPr>
        <p:spPr>
          <a:xfrm>
            <a:off x="599333" y="301428"/>
            <a:ext cx="10980051" cy="711081"/>
          </a:xfrm>
        </p:spPr>
        <p:txBody>
          <a:bodyPr>
            <a:noAutofit/>
          </a:bodyPr>
          <a:lstStyle>
            <a:lvl1pPr>
              <a:defRPr sz="3600"/>
            </a:lvl1pPr>
          </a:lstStyle>
          <a:p>
            <a:r>
              <a:rPr lang="en-US" dirty="0"/>
              <a:t>Click to edit Master title style</a:t>
            </a:r>
          </a:p>
        </p:txBody>
      </p:sp>
      <p:sp>
        <p:nvSpPr>
          <p:cNvPr id="15" name="Footer Placeholder 3">
            <a:extLst>
              <a:ext uri="{FF2B5EF4-FFF2-40B4-BE49-F238E27FC236}">
                <a16:creationId xmlns="" xmlns:a16="http://schemas.microsoft.com/office/drawing/2014/main" id="{3BE7A57C-85C6-4F2E-A7D0-7FB5AC5B8E90}"/>
              </a:ext>
            </a:extLst>
          </p:cNvPr>
          <p:cNvSpPr>
            <a:spLocks noGrp="1"/>
          </p:cNvSpPr>
          <p:nvPr>
            <p:ph type="ftr" sz="quarter" idx="11"/>
          </p:nvPr>
        </p:nvSpPr>
        <p:spPr>
          <a:xfrm>
            <a:off x="602369" y="6191430"/>
            <a:ext cx="3859795" cy="365125"/>
          </a:xfrm>
          <a:prstGeom prst="rect">
            <a:avLst/>
          </a:prstGeom>
        </p:spPr>
        <p:txBody>
          <a:bodyPr/>
          <a:lstStyle/>
          <a:p>
            <a:r>
              <a:rPr lang="en-US"/>
              <a:t>slidemodel.com</a:t>
            </a:r>
            <a:endParaRPr lang="en-US" dirty="0"/>
          </a:p>
        </p:txBody>
      </p:sp>
    </p:spTree>
    <p:extLst>
      <p:ext uri="{BB962C8B-B14F-4D97-AF65-F5344CB8AC3E}">
        <p14:creationId xmlns:p14="http://schemas.microsoft.com/office/powerpoint/2010/main" val="14298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Mockup">
    <p:spTree>
      <p:nvGrpSpPr>
        <p:cNvPr id="1" name=""/>
        <p:cNvGrpSpPr/>
        <p:nvPr/>
      </p:nvGrpSpPr>
      <p:grpSpPr>
        <a:xfrm>
          <a:off x="0" y="0"/>
          <a:ext cx="0" cy="0"/>
          <a:chOff x="0" y="0"/>
          <a:chExt cx="0" cy="0"/>
        </a:xfrm>
      </p:grpSpPr>
      <p:sp>
        <p:nvSpPr>
          <p:cNvPr id="8" name="Rectangle 13">
            <a:extLst>
              <a:ext uri="{FF2B5EF4-FFF2-40B4-BE49-F238E27FC236}">
                <a16:creationId xmlns="" xmlns:a16="http://schemas.microsoft.com/office/drawing/2014/main" id="{9F41255E-A4F9-4738-A4A7-583546D8CB43}"/>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Shape 8">
            <a:extLst>
              <a:ext uri="{FF2B5EF4-FFF2-40B4-BE49-F238E27FC236}">
                <a16:creationId xmlns="" xmlns:a16="http://schemas.microsoft.com/office/drawing/2014/main" id="{B944BA29-30D2-45A6-B3A1-9603586746DB}"/>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 xmlns:a16="http://schemas.microsoft.com/office/drawing/2014/main" id="{CCCDAE0D-E0EA-48AF-883D-390DC0C2A654}"/>
              </a:ext>
            </a:extLst>
          </p:cNvPr>
          <p:cNvSpPr/>
          <p:nvPr userDrawn="1"/>
        </p:nvSpPr>
        <p:spPr>
          <a:xfrm rot="5400000">
            <a:off x="11445874" y="5847067"/>
            <a:ext cx="432048" cy="10538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 xmlns:a16="http://schemas.microsoft.com/office/drawing/2014/main" id="{F31EAA76-4607-4A7A-AF91-D3FF45BF1AD1}"/>
              </a:ext>
            </a:extLst>
          </p:cNvPr>
          <p:cNvSpPr/>
          <p:nvPr userDrawn="1"/>
        </p:nvSpPr>
        <p:spPr>
          <a:xfrm>
            <a:off x="11134972" y="6157969"/>
            <a:ext cx="444412" cy="432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2" name="Rectangle 11">
            <a:extLst>
              <a:ext uri="{FF2B5EF4-FFF2-40B4-BE49-F238E27FC236}">
                <a16:creationId xmlns="" xmlns:a16="http://schemas.microsoft.com/office/drawing/2014/main" id="{55FDD19D-5ACC-4E13-AAB9-19A8289495AE}"/>
              </a:ext>
            </a:extLst>
          </p:cNvPr>
          <p:cNvSpPr/>
          <p:nvPr userDrawn="1"/>
        </p:nvSpPr>
        <p:spPr>
          <a:xfrm rot="5400000">
            <a:off x="-265494" y="565420"/>
            <a:ext cx="720739" cy="1897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 xmlns:a16="http://schemas.microsoft.com/office/drawing/2014/main" id="{269DF9BE-1431-4618-B5E3-DB82BC648088}"/>
              </a:ext>
            </a:extLst>
          </p:cNvPr>
          <p:cNvSpPr>
            <a:spLocks noGrp="1"/>
          </p:cNvSpPr>
          <p:nvPr>
            <p:ph type="title"/>
          </p:nvPr>
        </p:nvSpPr>
        <p:spPr>
          <a:xfrm>
            <a:off x="599333" y="301428"/>
            <a:ext cx="10980051" cy="711081"/>
          </a:xfrm>
        </p:spPr>
        <p:txBody>
          <a:bodyPr>
            <a:noAutofit/>
          </a:bodyPr>
          <a:lstStyle>
            <a:lvl1pPr>
              <a:defRPr sz="3600"/>
            </a:lvl1pPr>
          </a:lstStyle>
          <a:p>
            <a:r>
              <a:rPr lang="en-US" dirty="0"/>
              <a:t>Click to edit Master title style</a:t>
            </a:r>
          </a:p>
        </p:txBody>
      </p:sp>
      <p:sp>
        <p:nvSpPr>
          <p:cNvPr id="15" name="Footer Placeholder 3">
            <a:extLst>
              <a:ext uri="{FF2B5EF4-FFF2-40B4-BE49-F238E27FC236}">
                <a16:creationId xmlns="" xmlns:a16="http://schemas.microsoft.com/office/drawing/2014/main" id="{3BE7A57C-85C6-4F2E-A7D0-7FB5AC5B8E90}"/>
              </a:ext>
            </a:extLst>
          </p:cNvPr>
          <p:cNvSpPr>
            <a:spLocks noGrp="1"/>
          </p:cNvSpPr>
          <p:nvPr>
            <p:ph type="ftr" sz="quarter" idx="11"/>
          </p:nvPr>
        </p:nvSpPr>
        <p:spPr>
          <a:xfrm>
            <a:off x="602369" y="6191430"/>
            <a:ext cx="3859795" cy="365125"/>
          </a:xfrm>
          <a:prstGeom prst="rect">
            <a:avLst/>
          </a:prstGeom>
        </p:spPr>
        <p:txBody>
          <a:bodyPr/>
          <a:lstStyle/>
          <a:p>
            <a:r>
              <a:rPr lang="en-US"/>
              <a:t>slidemodel.com</a:t>
            </a:r>
            <a:endParaRPr lang="en-US" dirty="0"/>
          </a:p>
        </p:txBody>
      </p:sp>
      <p:pic>
        <p:nvPicPr>
          <p:cNvPr id="11" name="Graphic 10">
            <a:extLst>
              <a:ext uri="{FF2B5EF4-FFF2-40B4-BE49-F238E27FC236}">
                <a16:creationId xmlns="" xmlns:a16="http://schemas.microsoft.com/office/drawing/2014/main" id="{DF4C5820-CBB2-478C-B9E3-D35C51D72A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688070" y="2223300"/>
            <a:ext cx="4812684" cy="2855526"/>
          </a:xfrm>
          <a:prstGeom prst="rect">
            <a:avLst/>
          </a:prstGeom>
        </p:spPr>
      </p:pic>
      <p:sp>
        <p:nvSpPr>
          <p:cNvPr id="14" name="Picture Placeholder 2">
            <a:extLst>
              <a:ext uri="{FF2B5EF4-FFF2-40B4-BE49-F238E27FC236}">
                <a16:creationId xmlns="" xmlns:a16="http://schemas.microsoft.com/office/drawing/2014/main" id="{84F6D0E2-094F-4310-BC25-C57AE5CB97C0}"/>
              </a:ext>
            </a:extLst>
          </p:cNvPr>
          <p:cNvSpPr>
            <a:spLocks noGrp="1"/>
          </p:cNvSpPr>
          <p:nvPr>
            <p:ph type="pic" sz="quarter" idx="13"/>
          </p:nvPr>
        </p:nvSpPr>
        <p:spPr>
          <a:xfrm>
            <a:off x="4263819" y="2456330"/>
            <a:ext cx="3661186" cy="2219660"/>
          </a:xfrm>
        </p:spPr>
        <p:txBody>
          <a:bodyPr anchor="ctr">
            <a:normAutofit/>
          </a:bodyPr>
          <a:lstStyle>
            <a:lvl1pPr marL="0" indent="0" algn="ctr">
              <a:buFontTx/>
              <a:buNone/>
              <a:defRPr sz="2000"/>
            </a:lvl1pPr>
          </a:lstStyle>
          <a:p>
            <a:endParaRPr lang="en-IN" dirty="0"/>
          </a:p>
        </p:txBody>
      </p:sp>
    </p:spTree>
    <p:extLst>
      <p:ext uri="{BB962C8B-B14F-4D97-AF65-F5344CB8AC3E}">
        <p14:creationId xmlns:p14="http://schemas.microsoft.com/office/powerpoint/2010/main" val="47970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0" name="Rectangle 13">
            <a:extLst>
              <a:ext uri="{FF2B5EF4-FFF2-40B4-BE49-F238E27FC236}">
                <a16:creationId xmlns="" xmlns:a16="http://schemas.microsoft.com/office/drawing/2014/main" id="{3E8B413D-4AB8-4A9D-8D73-E8AE9EC0CF50}"/>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Freeform: Shape 20">
            <a:extLst>
              <a:ext uri="{FF2B5EF4-FFF2-40B4-BE49-F238E27FC236}">
                <a16:creationId xmlns="" xmlns:a16="http://schemas.microsoft.com/office/drawing/2014/main" id="{B434759C-1417-4162-AD39-4E6CF8CD3E24}"/>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 xmlns:a16="http://schemas.microsoft.com/office/drawing/2014/main" id="{CCCDAE0D-E0EA-48AF-883D-390DC0C2A654}"/>
              </a:ext>
            </a:extLst>
          </p:cNvPr>
          <p:cNvSpPr/>
          <p:nvPr userDrawn="1"/>
        </p:nvSpPr>
        <p:spPr>
          <a:xfrm rot="5400000">
            <a:off x="11445874" y="5847067"/>
            <a:ext cx="432048" cy="10538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 xmlns:a16="http://schemas.microsoft.com/office/drawing/2014/main" id="{F31EAA76-4607-4A7A-AF91-D3FF45BF1AD1}"/>
              </a:ext>
            </a:extLst>
          </p:cNvPr>
          <p:cNvSpPr/>
          <p:nvPr userDrawn="1"/>
        </p:nvSpPr>
        <p:spPr>
          <a:xfrm>
            <a:off x="11134972" y="6157969"/>
            <a:ext cx="444412" cy="432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2" name="Rectangle 11">
            <a:extLst>
              <a:ext uri="{FF2B5EF4-FFF2-40B4-BE49-F238E27FC236}">
                <a16:creationId xmlns="" xmlns:a16="http://schemas.microsoft.com/office/drawing/2014/main" id="{55FDD19D-5ACC-4E13-AAB9-19A8289495AE}"/>
              </a:ext>
            </a:extLst>
          </p:cNvPr>
          <p:cNvSpPr/>
          <p:nvPr userDrawn="1"/>
        </p:nvSpPr>
        <p:spPr>
          <a:xfrm rot="5400000">
            <a:off x="-265494" y="565420"/>
            <a:ext cx="720739" cy="1897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 xmlns:a16="http://schemas.microsoft.com/office/drawing/2014/main" id="{269DF9BE-1431-4618-B5E3-DB82BC648088}"/>
              </a:ext>
            </a:extLst>
          </p:cNvPr>
          <p:cNvSpPr>
            <a:spLocks noGrp="1"/>
          </p:cNvSpPr>
          <p:nvPr>
            <p:ph type="title"/>
          </p:nvPr>
        </p:nvSpPr>
        <p:spPr>
          <a:xfrm>
            <a:off x="599333" y="301428"/>
            <a:ext cx="10980051" cy="711081"/>
          </a:xfrm>
        </p:spPr>
        <p:txBody>
          <a:bodyPr>
            <a:noAutofit/>
          </a:bodyPr>
          <a:lstStyle>
            <a:lvl1pPr>
              <a:defRPr sz="3600"/>
            </a:lvl1pPr>
          </a:lstStyle>
          <a:p>
            <a:r>
              <a:rPr lang="en-US" dirty="0"/>
              <a:t>Click to edit Master title style</a:t>
            </a:r>
          </a:p>
        </p:txBody>
      </p:sp>
      <p:sp>
        <p:nvSpPr>
          <p:cNvPr id="15" name="Footer Placeholder 3">
            <a:extLst>
              <a:ext uri="{FF2B5EF4-FFF2-40B4-BE49-F238E27FC236}">
                <a16:creationId xmlns="" xmlns:a16="http://schemas.microsoft.com/office/drawing/2014/main" id="{3BE7A57C-85C6-4F2E-A7D0-7FB5AC5B8E90}"/>
              </a:ext>
            </a:extLst>
          </p:cNvPr>
          <p:cNvSpPr>
            <a:spLocks noGrp="1"/>
          </p:cNvSpPr>
          <p:nvPr>
            <p:ph type="ftr" sz="quarter" idx="11"/>
          </p:nvPr>
        </p:nvSpPr>
        <p:spPr>
          <a:xfrm>
            <a:off x="602369" y="6191430"/>
            <a:ext cx="3859795" cy="365125"/>
          </a:xfrm>
          <a:prstGeom prst="rect">
            <a:avLst/>
          </a:prstGeom>
        </p:spPr>
        <p:txBody>
          <a:bodyPr/>
          <a:lstStyle/>
          <a:p>
            <a:r>
              <a:rPr lang="en-US"/>
              <a:t>slidemodel.com</a:t>
            </a:r>
            <a:endParaRPr lang="en-US" dirty="0"/>
          </a:p>
        </p:txBody>
      </p:sp>
      <p:sp>
        <p:nvSpPr>
          <p:cNvPr id="8" name="Diamond 7">
            <a:extLst>
              <a:ext uri="{FF2B5EF4-FFF2-40B4-BE49-F238E27FC236}">
                <a16:creationId xmlns="" xmlns:a16="http://schemas.microsoft.com/office/drawing/2014/main" id="{C9AF1259-5961-409B-B94F-B8DD6C51B1A3}"/>
              </a:ext>
            </a:extLst>
          </p:cNvPr>
          <p:cNvSpPr/>
          <p:nvPr userDrawn="1"/>
        </p:nvSpPr>
        <p:spPr>
          <a:xfrm>
            <a:off x="1481531" y="1340768"/>
            <a:ext cx="2335283" cy="233528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Picture Placeholder 4">
            <a:extLst>
              <a:ext uri="{FF2B5EF4-FFF2-40B4-BE49-F238E27FC236}">
                <a16:creationId xmlns="" xmlns:a16="http://schemas.microsoft.com/office/drawing/2014/main" id="{0B29A4FF-FEED-4DD9-B776-905E181B73ED}"/>
              </a:ext>
            </a:extLst>
          </p:cNvPr>
          <p:cNvSpPr>
            <a:spLocks noGrp="1"/>
          </p:cNvSpPr>
          <p:nvPr>
            <p:ph type="pic" sz="quarter" idx="13"/>
          </p:nvPr>
        </p:nvSpPr>
        <p:spPr>
          <a:xfrm>
            <a:off x="1495074" y="1576367"/>
            <a:ext cx="2318262" cy="2320952"/>
          </a:xfrm>
          <a:prstGeom prst="diamond">
            <a:avLst/>
          </a:prstGeom>
          <a:solidFill>
            <a:schemeClr val="bg1">
              <a:lumMod val="95000"/>
            </a:schemeClr>
          </a:solidFill>
        </p:spPr>
        <p:txBody>
          <a:bodyPr anchor="ctr">
            <a:normAutofit/>
          </a:bodyPr>
          <a:lstStyle>
            <a:lvl1pPr marL="0" indent="0" algn="ctr">
              <a:buFontTx/>
              <a:buNone/>
              <a:defRPr sz="1800"/>
            </a:lvl1pPr>
          </a:lstStyle>
          <a:p>
            <a:endParaRPr lang="en-IN" dirty="0"/>
          </a:p>
        </p:txBody>
      </p:sp>
      <p:sp>
        <p:nvSpPr>
          <p:cNvPr id="11" name="Text Placeholder 8">
            <a:extLst>
              <a:ext uri="{FF2B5EF4-FFF2-40B4-BE49-F238E27FC236}">
                <a16:creationId xmlns="" xmlns:a16="http://schemas.microsoft.com/office/drawing/2014/main" id="{6F7A0CAE-63E5-4632-821A-D336E2F5B257}"/>
              </a:ext>
            </a:extLst>
          </p:cNvPr>
          <p:cNvSpPr>
            <a:spLocks noGrp="1"/>
          </p:cNvSpPr>
          <p:nvPr>
            <p:ph type="body" sz="quarter" idx="14"/>
          </p:nvPr>
        </p:nvSpPr>
        <p:spPr>
          <a:xfrm>
            <a:off x="1053855" y="4131491"/>
            <a:ext cx="3240088" cy="792163"/>
          </a:xfrm>
        </p:spPr>
        <p:txBody>
          <a:bodyPr anchor="b">
            <a:noAutofit/>
          </a:bodyPr>
          <a:lstStyle>
            <a:lvl1pPr marL="0" indent="0" algn="ctr">
              <a:lnSpc>
                <a:spcPct val="80000"/>
              </a:lnSpc>
              <a:buFontTx/>
              <a:buNone/>
              <a:defRPr sz="2400" b="1"/>
            </a:lvl1pPr>
          </a:lstStyle>
          <a:p>
            <a:pPr lvl="0"/>
            <a:r>
              <a:rPr lang="en-US" dirty="0"/>
              <a:t>Edit Master text styles</a:t>
            </a:r>
          </a:p>
        </p:txBody>
      </p:sp>
      <p:sp>
        <p:nvSpPr>
          <p:cNvPr id="14" name="Text Placeholder 8">
            <a:extLst>
              <a:ext uri="{FF2B5EF4-FFF2-40B4-BE49-F238E27FC236}">
                <a16:creationId xmlns="" xmlns:a16="http://schemas.microsoft.com/office/drawing/2014/main" id="{F94E4993-7C67-47D7-A510-775FD37EE220}"/>
              </a:ext>
            </a:extLst>
          </p:cNvPr>
          <p:cNvSpPr>
            <a:spLocks noGrp="1"/>
          </p:cNvSpPr>
          <p:nvPr>
            <p:ph type="body" sz="quarter" idx="15"/>
          </p:nvPr>
        </p:nvSpPr>
        <p:spPr>
          <a:xfrm>
            <a:off x="1053852" y="4961447"/>
            <a:ext cx="3240088" cy="915825"/>
          </a:xfrm>
        </p:spPr>
        <p:txBody>
          <a:bodyPr anchor="t">
            <a:noAutofit/>
          </a:bodyPr>
          <a:lstStyle>
            <a:lvl1pPr marL="0" indent="0" algn="ctr">
              <a:buFontTx/>
              <a:buNone/>
              <a:defRPr sz="1600" b="0">
                <a:solidFill>
                  <a:schemeClr val="tx1">
                    <a:lumMod val="65000"/>
                    <a:lumOff val="35000"/>
                  </a:schemeClr>
                </a:solidFill>
              </a:defRPr>
            </a:lvl1pPr>
          </a:lstStyle>
          <a:p>
            <a:pPr lvl="0"/>
            <a:r>
              <a:rPr lang="en-US" dirty="0"/>
              <a:t>Edit Master text styles</a:t>
            </a:r>
          </a:p>
        </p:txBody>
      </p:sp>
      <p:sp>
        <p:nvSpPr>
          <p:cNvPr id="16" name="Diamond 15">
            <a:extLst>
              <a:ext uri="{FF2B5EF4-FFF2-40B4-BE49-F238E27FC236}">
                <a16:creationId xmlns="" xmlns:a16="http://schemas.microsoft.com/office/drawing/2014/main" id="{4737B3D1-DE3B-4D55-A893-3F08BBD5801C}"/>
              </a:ext>
            </a:extLst>
          </p:cNvPr>
          <p:cNvSpPr/>
          <p:nvPr userDrawn="1"/>
        </p:nvSpPr>
        <p:spPr>
          <a:xfrm>
            <a:off x="4926770" y="1340768"/>
            <a:ext cx="2335283" cy="233528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Picture Placeholder 4">
            <a:extLst>
              <a:ext uri="{FF2B5EF4-FFF2-40B4-BE49-F238E27FC236}">
                <a16:creationId xmlns="" xmlns:a16="http://schemas.microsoft.com/office/drawing/2014/main" id="{A493B294-6A03-482C-94CE-9BFF141D3220}"/>
              </a:ext>
            </a:extLst>
          </p:cNvPr>
          <p:cNvSpPr>
            <a:spLocks noGrp="1"/>
          </p:cNvSpPr>
          <p:nvPr>
            <p:ph type="pic" sz="quarter" idx="16"/>
          </p:nvPr>
        </p:nvSpPr>
        <p:spPr>
          <a:xfrm>
            <a:off x="4940313" y="1576367"/>
            <a:ext cx="2318262" cy="2320952"/>
          </a:xfrm>
          <a:prstGeom prst="diamond">
            <a:avLst/>
          </a:prstGeom>
          <a:solidFill>
            <a:schemeClr val="bg1">
              <a:lumMod val="95000"/>
            </a:schemeClr>
          </a:solidFill>
        </p:spPr>
        <p:txBody>
          <a:bodyPr anchor="ctr">
            <a:normAutofit/>
          </a:bodyPr>
          <a:lstStyle>
            <a:lvl1pPr marL="0" indent="0" algn="ctr">
              <a:buFontTx/>
              <a:buNone/>
              <a:defRPr sz="1800"/>
            </a:lvl1pPr>
          </a:lstStyle>
          <a:p>
            <a:endParaRPr lang="en-IN" dirty="0"/>
          </a:p>
        </p:txBody>
      </p:sp>
      <p:sp>
        <p:nvSpPr>
          <p:cNvPr id="18" name="Diamond 17">
            <a:extLst>
              <a:ext uri="{FF2B5EF4-FFF2-40B4-BE49-F238E27FC236}">
                <a16:creationId xmlns="" xmlns:a16="http://schemas.microsoft.com/office/drawing/2014/main" id="{9ADDF747-D95C-4543-AB2E-02780B223D95}"/>
              </a:ext>
            </a:extLst>
          </p:cNvPr>
          <p:cNvSpPr/>
          <p:nvPr userDrawn="1"/>
        </p:nvSpPr>
        <p:spPr>
          <a:xfrm>
            <a:off x="8400152" y="1340768"/>
            <a:ext cx="2335283" cy="233528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Picture Placeholder 4">
            <a:extLst>
              <a:ext uri="{FF2B5EF4-FFF2-40B4-BE49-F238E27FC236}">
                <a16:creationId xmlns="" xmlns:a16="http://schemas.microsoft.com/office/drawing/2014/main" id="{A4CBBC83-C7B3-4E67-B8E4-86F7A7F8D82B}"/>
              </a:ext>
            </a:extLst>
          </p:cNvPr>
          <p:cNvSpPr>
            <a:spLocks noGrp="1"/>
          </p:cNvSpPr>
          <p:nvPr>
            <p:ph type="pic" sz="quarter" idx="17"/>
          </p:nvPr>
        </p:nvSpPr>
        <p:spPr>
          <a:xfrm>
            <a:off x="8413695" y="1576367"/>
            <a:ext cx="2318262" cy="2320952"/>
          </a:xfrm>
          <a:prstGeom prst="diamond">
            <a:avLst/>
          </a:prstGeom>
          <a:solidFill>
            <a:schemeClr val="bg1">
              <a:lumMod val="95000"/>
            </a:schemeClr>
          </a:solidFill>
        </p:spPr>
        <p:txBody>
          <a:bodyPr anchor="ctr">
            <a:normAutofit/>
          </a:bodyPr>
          <a:lstStyle>
            <a:lvl1pPr marL="0" indent="0" algn="ctr">
              <a:buFontTx/>
              <a:buNone/>
              <a:defRPr sz="1800"/>
            </a:lvl1pPr>
          </a:lstStyle>
          <a:p>
            <a:endParaRPr lang="en-IN" dirty="0"/>
          </a:p>
        </p:txBody>
      </p:sp>
      <p:sp>
        <p:nvSpPr>
          <p:cNvPr id="22" name="Text Placeholder 8">
            <a:extLst>
              <a:ext uri="{FF2B5EF4-FFF2-40B4-BE49-F238E27FC236}">
                <a16:creationId xmlns="" xmlns:a16="http://schemas.microsoft.com/office/drawing/2014/main" id="{DDB79812-C099-494C-A8E2-1901293A7CF1}"/>
              </a:ext>
            </a:extLst>
          </p:cNvPr>
          <p:cNvSpPr>
            <a:spLocks noGrp="1"/>
          </p:cNvSpPr>
          <p:nvPr>
            <p:ph type="body" sz="quarter" idx="18"/>
          </p:nvPr>
        </p:nvSpPr>
        <p:spPr>
          <a:xfrm>
            <a:off x="4496302" y="4131491"/>
            <a:ext cx="3240088" cy="792163"/>
          </a:xfrm>
        </p:spPr>
        <p:txBody>
          <a:bodyPr anchor="b">
            <a:noAutofit/>
          </a:bodyPr>
          <a:lstStyle>
            <a:lvl1pPr marL="0" indent="0" algn="ctr">
              <a:lnSpc>
                <a:spcPct val="80000"/>
              </a:lnSpc>
              <a:buFontTx/>
              <a:buNone/>
              <a:defRPr sz="2400" b="1"/>
            </a:lvl1pPr>
          </a:lstStyle>
          <a:p>
            <a:pPr lvl="0"/>
            <a:r>
              <a:rPr lang="en-US" dirty="0"/>
              <a:t>Edit Master text styles</a:t>
            </a:r>
          </a:p>
        </p:txBody>
      </p:sp>
      <p:sp>
        <p:nvSpPr>
          <p:cNvPr id="23" name="Text Placeholder 8">
            <a:extLst>
              <a:ext uri="{FF2B5EF4-FFF2-40B4-BE49-F238E27FC236}">
                <a16:creationId xmlns="" xmlns:a16="http://schemas.microsoft.com/office/drawing/2014/main" id="{66576BA7-3573-4B90-8821-400DEFEA76AF}"/>
              </a:ext>
            </a:extLst>
          </p:cNvPr>
          <p:cNvSpPr>
            <a:spLocks noGrp="1"/>
          </p:cNvSpPr>
          <p:nvPr>
            <p:ph type="body" sz="quarter" idx="19"/>
          </p:nvPr>
        </p:nvSpPr>
        <p:spPr>
          <a:xfrm>
            <a:off x="4496299" y="4961447"/>
            <a:ext cx="3240088" cy="915825"/>
          </a:xfrm>
        </p:spPr>
        <p:txBody>
          <a:bodyPr anchor="t">
            <a:noAutofit/>
          </a:bodyPr>
          <a:lstStyle>
            <a:lvl1pPr marL="0" indent="0" algn="ctr">
              <a:buFontTx/>
              <a:buNone/>
              <a:defRPr sz="1600" b="0">
                <a:solidFill>
                  <a:schemeClr val="tx1">
                    <a:lumMod val="65000"/>
                    <a:lumOff val="35000"/>
                  </a:schemeClr>
                </a:solidFill>
              </a:defRPr>
            </a:lvl1pPr>
          </a:lstStyle>
          <a:p>
            <a:pPr lvl="0"/>
            <a:r>
              <a:rPr lang="en-US" dirty="0"/>
              <a:t>Edit Master text styles</a:t>
            </a:r>
          </a:p>
        </p:txBody>
      </p:sp>
      <p:sp>
        <p:nvSpPr>
          <p:cNvPr id="24" name="Text Placeholder 8">
            <a:extLst>
              <a:ext uri="{FF2B5EF4-FFF2-40B4-BE49-F238E27FC236}">
                <a16:creationId xmlns="" xmlns:a16="http://schemas.microsoft.com/office/drawing/2014/main" id="{EF85259D-7E50-4F2D-B1E3-72DC476E837B}"/>
              </a:ext>
            </a:extLst>
          </p:cNvPr>
          <p:cNvSpPr>
            <a:spLocks noGrp="1"/>
          </p:cNvSpPr>
          <p:nvPr>
            <p:ph type="body" sz="quarter" idx="20"/>
          </p:nvPr>
        </p:nvSpPr>
        <p:spPr>
          <a:xfrm>
            <a:off x="7966892" y="4131491"/>
            <a:ext cx="3240088" cy="792163"/>
          </a:xfrm>
        </p:spPr>
        <p:txBody>
          <a:bodyPr anchor="b">
            <a:noAutofit/>
          </a:bodyPr>
          <a:lstStyle>
            <a:lvl1pPr marL="0" indent="0" algn="ctr">
              <a:lnSpc>
                <a:spcPct val="80000"/>
              </a:lnSpc>
              <a:buFontTx/>
              <a:buNone/>
              <a:defRPr sz="2400" b="1"/>
            </a:lvl1pPr>
          </a:lstStyle>
          <a:p>
            <a:pPr lvl="0"/>
            <a:r>
              <a:rPr lang="en-US" dirty="0"/>
              <a:t>Edit Master text styles</a:t>
            </a:r>
          </a:p>
        </p:txBody>
      </p:sp>
      <p:sp>
        <p:nvSpPr>
          <p:cNvPr id="25" name="Text Placeholder 8">
            <a:extLst>
              <a:ext uri="{FF2B5EF4-FFF2-40B4-BE49-F238E27FC236}">
                <a16:creationId xmlns="" xmlns:a16="http://schemas.microsoft.com/office/drawing/2014/main" id="{92A61663-FFB9-432D-A6C2-DEC8A7213FA6}"/>
              </a:ext>
            </a:extLst>
          </p:cNvPr>
          <p:cNvSpPr>
            <a:spLocks noGrp="1"/>
          </p:cNvSpPr>
          <p:nvPr>
            <p:ph type="body" sz="quarter" idx="21"/>
          </p:nvPr>
        </p:nvSpPr>
        <p:spPr>
          <a:xfrm>
            <a:off x="7966889" y="4961447"/>
            <a:ext cx="3240088" cy="915825"/>
          </a:xfrm>
        </p:spPr>
        <p:txBody>
          <a:bodyPr anchor="t">
            <a:noAutofit/>
          </a:bodyPr>
          <a:lstStyle>
            <a:lvl1pPr marL="0" indent="0" algn="ctr">
              <a:buFontTx/>
              <a:buNone/>
              <a:defRPr sz="1600" b="0">
                <a:solidFill>
                  <a:schemeClr val="tx1">
                    <a:lumMod val="65000"/>
                    <a:lumOff val="35000"/>
                  </a:schemeClr>
                </a:solidFill>
              </a:defRPr>
            </a:lvl1pPr>
          </a:lstStyle>
          <a:p>
            <a:pPr lvl="0"/>
            <a:r>
              <a:rPr lang="en-US" dirty="0"/>
              <a:t>Edit Master text styles</a:t>
            </a:r>
          </a:p>
        </p:txBody>
      </p:sp>
    </p:spTree>
    <p:extLst>
      <p:ext uri="{BB962C8B-B14F-4D97-AF65-F5344CB8AC3E}">
        <p14:creationId xmlns:p14="http://schemas.microsoft.com/office/powerpoint/2010/main" val="19598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75" name="Rectangle 13">
            <a:extLst>
              <a:ext uri="{FF2B5EF4-FFF2-40B4-BE49-F238E27FC236}">
                <a16:creationId xmlns="" xmlns:a16="http://schemas.microsoft.com/office/drawing/2014/main" id="{D14DCF63-5F42-4C10-8B5A-6E35D9469C28}"/>
              </a:ext>
            </a:extLst>
          </p:cNvPr>
          <p:cNvSpPr/>
          <p:nvPr userDrawn="1"/>
        </p:nvSpPr>
        <p:spPr>
          <a:xfrm>
            <a:off x="760658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Picture Placeholder 73">
            <a:extLst>
              <a:ext uri="{FF2B5EF4-FFF2-40B4-BE49-F238E27FC236}">
                <a16:creationId xmlns="" xmlns:a16="http://schemas.microsoft.com/office/drawing/2014/main" id="{D2285967-B42C-4DA1-B383-5E2489832583}"/>
              </a:ext>
            </a:extLst>
          </p:cNvPr>
          <p:cNvSpPr>
            <a:spLocks noGrp="1"/>
          </p:cNvSpPr>
          <p:nvPr>
            <p:ph type="pic" sz="quarter" idx="13"/>
          </p:nvPr>
        </p:nvSpPr>
        <p:spPr>
          <a:xfrm>
            <a:off x="4253848" y="607526"/>
            <a:ext cx="7948631" cy="5642949"/>
          </a:xfrm>
          <a:custGeom>
            <a:avLst/>
            <a:gdLst>
              <a:gd name="connsiteX0" fmla="*/ 2638279 w 7948631"/>
              <a:gd name="connsiteY0" fmla="*/ 0 h 5642949"/>
              <a:gd name="connsiteX1" fmla="*/ 7948631 w 7948631"/>
              <a:gd name="connsiteY1" fmla="*/ 0 h 5642949"/>
              <a:gd name="connsiteX2" fmla="*/ 7948631 w 7948631"/>
              <a:gd name="connsiteY2" fmla="*/ 5642949 h 5642949"/>
              <a:gd name="connsiteX3" fmla="*/ 0 w 7948631"/>
              <a:gd name="connsiteY3" fmla="*/ 5642949 h 5642949"/>
            </a:gdLst>
            <a:ahLst/>
            <a:cxnLst>
              <a:cxn ang="0">
                <a:pos x="connsiteX0" y="connsiteY0"/>
              </a:cxn>
              <a:cxn ang="0">
                <a:pos x="connsiteX1" y="connsiteY1"/>
              </a:cxn>
              <a:cxn ang="0">
                <a:pos x="connsiteX2" y="connsiteY2"/>
              </a:cxn>
              <a:cxn ang="0">
                <a:pos x="connsiteX3" y="connsiteY3"/>
              </a:cxn>
            </a:cxnLst>
            <a:rect l="l" t="t" r="r" b="b"/>
            <a:pathLst>
              <a:path w="7948631" h="5642949">
                <a:moveTo>
                  <a:pt x="2638279" y="0"/>
                </a:moveTo>
                <a:lnTo>
                  <a:pt x="7948631" y="0"/>
                </a:lnTo>
                <a:lnTo>
                  <a:pt x="7948631" y="5642949"/>
                </a:lnTo>
                <a:lnTo>
                  <a:pt x="0" y="5642949"/>
                </a:lnTo>
                <a:close/>
              </a:path>
            </a:pathLst>
          </a:custGeom>
          <a:solidFill>
            <a:schemeClr val="accent1"/>
          </a:solidFill>
        </p:spPr>
        <p:txBody>
          <a:bodyPr wrap="square" anchor="ctr">
            <a:noAutofit/>
          </a:bodyPr>
          <a:lstStyle>
            <a:lvl1pPr marL="0" indent="0" algn="ctr">
              <a:buFontTx/>
              <a:buNone/>
              <a:defRPr>
                <a:solidFill>
                  <a:schemeClr val="bg1"/>
                </a:solidFill>
              </a:defRPr>
            </a:lvl1pPr>
          </a:lstStyle>
          <a:p>
            <a:endParaRPr lang="en-IN"/>
          </a:p>
        </p:txBody>
      </p:sp>
      <p:sp>
        <p:nvSpPr>
          <p:cNvPr id="79" name="Freeform: Shape 78">
            <a:extLst>
              <a:ext uri="{FF2B5EF4-FFF2-40B4-BE49-F238E27FC236}">
                <a16:creationId xmlns="" xmlns:a16="http://schemas.microsoft.com/office/drawing/2014/main" id="{05864873-7DBD-4104-B169-F6AF561DCB11}"/>
              </a:ext>
            </a:extLst>
          </p:cNvPr>
          <p:cNvSpPr/>
          <p:nvPr userDrawn="1"/>
        </p:nvSpPr>
        <p:spPr>
          <a:xfrm>
            <a:off x="0"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8923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sp>
        <p:nvSpPr>
          <p:cNvPr id="75" name="Rectangle 13">
            <a:extLst>
              <a:ext uri="{FF2B5EF4-FFF2-40B4-BE49-F238E27FC236}">
                <a16:creationId xmlns="" xmlns:a16="http://schemas.microsoft.com/office/drawing/2014/main" id="{D14DCF63-5F42-4C10-8B5A-6E35D9469C28}"/>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Freeform: Shape 78">
            <a:extLst>
              <a:ext uri="{FF2B5EF4-FFF2-40B4-BE49-F238E27FC236}">
                <a16:creationId xmlns="" xmlns:a16="http://schemas.microsoft.com/office/drawing/2014/main" id="{05864873-7DBD-4104-B169-F6AF561DCB11}"/>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Picture Placeholder 7">
            <a:extLst>
              <a:ext uri="{FF2B5EF4-FFF2-40B4-BE49-F238E27FC236}">
                <a16:creationId xmlns="" xmlns:a16="http://schemas.microsoft.com/office/drawing/2014/main" id="{EFD79F72-0817-4163-AA39-03B5FEB905AE}"/>
              </a:ext>
            </a:extLst>
          </p:cNvPr>
          <p:cNvSpPr>
            <a:spLocks noGrp="1"/>
          </p:cNvSpPr>
          <p:nvPr>
            <p:ph type="pic" sz="quarter" idx="13"/>
          </p:nvPr>
        </p:nvSpPr>
        <p:spPr>
          <a:xfrm>
            <a:off x="0" y="636607"/>
            <a:ext cx="6831948" cy="5589130"/>
          </a:xfrm>
          <a:custGeom>
            <a:avLst/>
            <a:gdLst>
              <a:gd name="connsiteX0" fmla="*/ 0 w 6831948"/>
              <a:gd name="connsiteY0" fmla="*/ 0 h 5589130"/>
              <a:gd name="connsiteX1" fmla="*/ 6831948 w 6831948"/>
              <a:gd name="connsiteY1" fmla="*/ 0 h 5589130"/>
              <a:gd name="connsiteX2" fmla="*/ 4239501 w 6831948"/>
              <a:gd name="connsiteY2" fmla="*/ 5589130 h 5589130"/>
              <a:gd name="connsiteX3" fmla="*/ 0 w 6831948"/>
              <a:gd name="connsiteY3" fmla="*/ 5589130 h 5589130"/>
            </a:gdLst>
            <a:ahLst/>
            <a:cxnLst>
              <a:cxn ang="0">
                <a:pos x="connsiteX0" y="connsiteY0"/>
              </a:cxn>
              <a:cxn ang="0">
                <a:pos x="connsiteX1" y="connsiteY1"/>
              </a:cxn>
              <a:cxn ang="0">
                <a:pos x="connsiteX2" y="connsiteY2"/>
              </a:cxn>
              <a:cxn ang="0">
                <a:pos x="connsiteX3" y="connsiteY3"/>
              </a:cxn>
            </a:cxnLst>
            <a:rect l="l" t="t" r="r" b="b"/>
            <a:pathLst>
              <a:path w="6831948" h="5589130">
                <a:moveTo>
                  <a:pt x="0" y="0"/>
                </a:moveTo>
                <a:lnTo>
                  <a:pt x="6831948" y="0"/>
                </a:lnTo>
                <a:lnTo>
                  <a:pt x="4239501" y="5589130"/>
                </a:lnTo>
                <a:lnTo>
                  <a:pt x="0" y="5589130"/>
                </a:lnTo>
                <a:close/>
              </a:path>
            </a:pathLst>
          </a:custGeom>
          <a:solidFill>
            <a:schemeClr val="accent1"/>
          </a:solidFill>
        </p:spPr>
        <p:txBody>
          <a:bodyPr wrap="square" anchor="ctr">
            <a:noAutofit/>
          </a:bodyPr>
          <a:lstStyle>
            <a:lvl1pPr marL="0" indent="0" algn="ctr">
              <a:buFontTx/>
              <a:buNone/>
              <a:defRPr>
                <a:solidFill>
                  <a:schemeClr val="bg1"/>
                </a:solidFill>
              </a:defRPr>
            </a:lvl1pPr>
          </a:lstStyle>
          <a:p>
            <a:endParaRPr lang="en-IN"/>
          </a:p>
        </p:txBody>
      </p:sp>
    </p:spTree>
    <p:extLst>
      <p:ext uri="{BB962C8B-B14F-4D97-AF65-F5344CB8AC3E}">
        <p14:creationId xmlns:p14="http://schemas.microsoft.com/office/powerpoint/2010/main" val="98121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oler line">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718BC98E-F579-42C7-BE13-CDB9C3DCC965}"/>
              </a:ext>
            </a:extLst>
          </p:cNvPr>
          <p:cNvGrpSpPr/>
          <p:nvPr userDrawn="1"/>
        </p:nvGrpSpPr>
        <p:grpSpPr>
          <a:xfrm>
            <a:off x="0" y="0"/>
            <a:ext cx="12188825" cy="6858000"/>
            <a:chOff x="0" y="0"/>
            <a:chExt cx="12188825" cy="6858000"/>
          </a:xfrm>
        </p:grpSpPr>
        <p:sp>
          <p:nvSpPr>
            <p:cNvPr id="27" name="Rectangle 13">
              <a:extLst>
                <a:ext uri="{FF2B5EF4-FFF2-40B4-BE49-F238E27FC236}">
                  <a16:creationId xmlns="" xmlns:a16="http://schemas.microsoft.com/office/drawing/2014/main" id="{8C6C7099-EC8E-4275-987D-613D23F1076E}"/>
                </a:ext>
              </a:extLst>
            </p:cNvPr>
            <p:cNvSpPr/>
            <p:nvPr userDrawn="1"/>
          </p:nvSpPr>
          <p:spPr>
            <a:xfrm flipH="1" flipV="1">
              <a:off x="0" y="0"/>
              <a:ext cx="4582245" cy="6858000"/>
            </a:xfrm>
            <a:custGeom>
              <a:avLst/>
              <a:gdLst>
                <a:gd name="connsiteX0" fmla="*/ 0 w 4582245"/>
                <a:gd name="connsiteY0" fmla="*/ 0 h 6858000"/>
                <a:gd name="connsiteX1" fmla="*/ 4582245 w 4582245"/>
                <a:gd name="connsiteY1" fmla="*/ 0 h 6858000"/>
                <a:gd name="connsiteX2" fmla="*/ 4582245 w 4582245"/>
                <a:gd name="connsiteY2" fmla="*/ 6858000 h 6858000"/>
                <a:gd name="connsiteX3" fmla="*/ 0 w 4582245"/>
                <a:gd name="connsiteY3" fmla="*/ 6858000 h 6858000"/>
                <a:gd name="connsiteX4" fmla="*/ 0 w 4582245"/>
                <a:gd name="connsiteY4" fmla="*/ 0 h 6858000"/>
                <a:gd name="connsiteX0" fmla="*/ 0 w 4582245"/>
                <a:gd name="connsiteY0" fmla="*/ 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 name="connsiteX5" fmla="*/ 0 w 4582245"/>
                <a:gd name="connsiteY5" fmla="*/ 0 h 6858000"/>
                <a:gd name="connsiteX0" fmla="*/ 0 w 4582245"/>
                <a:gd name="connsiteY0" fmla="*/ 6858000 h 6858000"/>
                <a:gd name="connsiteX1" fmla="*/ 3232405 w 4582245"/>
                <a:gd name="connsiteY1" fmla="*/ 0 h 6858000"/>
                <a:gd name="connsiteX2" fmla="*/ 4582245 w 4582245"/>
                <a:gd name="connsiteY2" fmla="*/ 0 h 6858000"/>
                <a:gd name="connsiteX3" fmla="*/ 4582245 w 4582245"/>
                <a:gd name="connsiteY3" fmla="*/ 6858000 h 6858000"/>
                <a:gd name="connsiteX4" fmla="*/ 0 w 458224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2245" h="6858000">
                  <a:moveTo>
                    <a:pt x="0" y="6858000"/>
                  </a:moveTo>
                  <a:lnTo>
                    <a:pt x="3232405" y="0"/>
                  </a:lnTo>
                  <a:lnTo>
                    <a:pt x="4582245" y="0"/>
                  </a:lnTo>
                  <a:lnTo>
                    <a:pt x="4582245" y="6858000"/>
                  </a:lnTo>
                  <a:lnTo>
                    <a:pt x="0" y="6858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Freeform: Shape 27">
              <a:extLst>
                <a:ext uri="{FF2B5EF4-FFF2-40B4-BE49-F238E27FC236}">
                  <a16:creationId xmlns="" xmlns:a16="http://schemas.microsoft.com/office/drawing/2014/main" id="{1F04EADD-2FF5-44E9-9398-72E84C806DB3}"/>
                </a:ext>
              </a:extLst>
            </p:cNvPr>
            <p:cNvSpPr/>
            <p:nvPr userDrawn="1"/>
          </p:nvSpPr>
          <p:spPr>
            <a:xfrm flipH="1" flipV="1">
              <a:off x="9046741" y="4955398"/>
              <a:ext cx="3142084" cy="1902602"/>
            </a:xfrm>
            <a:custGeom>
              <a:avLst/>
              <a:gdLst>
                <a:gd name="connsiteX0" fmla="*/ 0 w 2854052"/>
                <a:gd name="connsiteY0" fmla="*/ 0 h 1728192"/>
                <a:gd name="connsiteX1" fmla="*/ 2854052 w 2854052"/>
                <a:gd name="connsiteY1" fmla="*/ 0 h 1728192"/>
                <a:gd name="connsiteX2" fmla="*/ 2024404 w 2854052"/>
                <a:gd name="connsiteY2" fmla="*/ 1728192 h 1728192"/>
                <a:gd name="connsiteX3" fmla="*/ 0 w 2854052"/>
                <a:gd name="connsiteY3" fmla="*/ 1728192 h 1728192"/>
                <a:gd name="connsiteX4" fmla="*/ 0 w 2854052"/>
                <a:gd name="connsiteY4" fmla="*/ 0 h 172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052" h="1728192">
                  <a:moveTo>
                    <a:pt x="0" y="0"/>
                  </a:moveTo>
                  <a:lnTo>
                    <a:pt x="2854052" y="0"/>
                  </a:lnTo>
                  <a:lnTo>
                    <a:pt x="2024404" y="1728192"/>
                  </a:lnTo>
                  <a:lnTo>
                    <a:pt x="0" y="1728192"/>
                  </a:lnTo>
                  <a:lnTo>
                    <a:pt x="0" y="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 name="Rectangle 5">
            <a:extLst>
              <a:ext uri="{FF2B5EF4-FFF2-40B4-BE49-F238E27FC236}">
                <a16:creationId xmlns="" xmlns:a16="http://schemas.microsoft.com/office/drawing/2014/main" id="{CCCDAE0D-E0EA-48AF-883D-390DC0C2A654}"/>
              </a:ext>
            </a:extLst>
          </p:cNvPr>
          <p:cNvSpPr/>
          <p:nvPr userDrawn="1"/>
        </p:nvSpPr>
        <p:spPr>
          <a:xfrm rot="5400000">
            <a:off x="11445874" y="5847067"/>
            <a:ext cx="432048" cy="105385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 xmlns:a16="http://schemas.microsoft.com/office/drawing/2014/main" id="{F31EAA76-4607-4A7A-AF91-D3FF45BF1AD1}"/>
              </a:ext>
            </a:extLst>
          </p:cNvPr>
          <p:cNvSpPr/>
          <p:nvPr userDrawn="1"/>
        </p:nvSpPr>
        <p:spPr>
          <a:xfrm>
            <a:off x="11134972" y="6157969"/>
            <a:ext cx="444412" cy="432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599333" y="301428"/>
            <a:ext cx="10980051" cy="711081"/>
          </a:xfrm>
        </p:spPr>
        <p:txBody>
          <a:bodyPr>
            <a:noAutofit/>
          </a:bodyPr>
          <a:lstStyle>
            <a:lvl1pPr>
              <a:defRPr sz="3600"/>
            </a:lvl1pPr>
          </a:lstStyle>
          <a:p>
            <a:r>
              <a:rPr lang="en-US" dirty="0"/>
              <a:t>Click to edit Master title style</a:t>
            </a:r>
          </a:p>
        </p:txBody>
      </p:sp>
      <p:sp>
        <p:nvSpPr>
          <p:cNvPr id="4" name="Footer Placeholder 3"/>
          <p:cNvSpPr>
            <a:spLocks noGrp="1"/>
          </p:cNvSpPr>
          <p:nvPr>
            <p:ph type="ftr" sz="quarter" idx="11"/>
          </p:nvPr>
        </p:nvSpPr>
        <p:spPr>
          <a:xfrm>
            <a:off x="602369" y="6191430"/>
            <a:ext cx="3859795" cy="365125"/>
          </a:xfrm>
          <a:prstGeom prst="rect">
            <a:avLst/>
          </a:prstGeom>
        </p:spPr>
        <p:txBody>
          <a:bodyPr/>
          <a:lstStyle/>
          <a:p>
            <a:r>
              <a:rPr lang="en-US"/>
              <a:t>slidemodel.com</a:t>
            </a:r>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12" name="Rectangle 11">
            <a:extLst>
              <a:ext uri="{FF2B5EF4-FFF2-40B4-BE49-F238E27FC236}">
                <a16:creationId xmlns="" xmlns:a16="http://schemas.microsoft.com/office/drawing/2014/main" id="{B97005BD-CCEA-479F-81A4-185B25F55FFD}"/>
              </a:ext>
            </a:extLst>
          </p:cNvPr>
          <p:cNvSpPr/>
          <p:nvPr userDrawn="1"/>
        </p:nvSpPr>
        <p:spPr>
          <a:xfrm rot="5400000">
            <a:off x="-265494" y="565420"/>
            <a:ext cx="720739" cy="1897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 xmlns:a16="http://schemas.microsoft.com/office/drawing/2014/main" id="{FF194513-A8FD-4CB6-8875-7BA90B0644A2}"/>
              </a:ext>
            </a:extLst>
          </p:cNvPr>
          <p:cNvGrpSpPr/>
          <p:nvPr userDrawn="1"/>
        </p:nvGrpSpPr>
        <p:grpSpPr>
          <a:xfrm>
            <a:off x="-2145" y="-1494"/>
            <a:ext cx="12192792" cy="6862277"/>
            <a:chOff x="-2145" y="-1494"/>
            <a:chExt cx="12192792" cy="6862277"/>
          </a:xfrm>
        </p:grpSpPr>
        <p:cxnSp>
          <p:nvCxnSpPr>
            <p:cNvPr id="14" name="Straight Connector 13">
              <a:extLst>
                <a:ext uri="{FF2B5EF4-FFF2-40B4-BE49-F238E27FC236}">
                  <a16:creationId xmlns="" xmlns:a16="http://schemas.microsoft.com/office/drawing/2014/main" id="{6E82279F-DB8B-4053-927B-FF0AD07D618C}"/>
                </a:ext>
              </a:extLst>
            </p:cNvPr>
            <p:cNvCxnSpPr/>
            <p:nvPr userDrawn="1"/>
          </p:nvCxnSpPr>
          <p:spPr>
            <a:xfrm>
              <a:off x="0" y="1013809"/>
              <a:ext cx="12188825" cy="0"/>
            </a:xfrm>
            <a:prstGeom prst="line">
              <a:avLst/>
            </a:prstGeom>
            <a:ln w="317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6EBCB49A-DA27-456C-B846-E0F2B3964698}"/>
                </a:ext>
              </a:extLst>
            </p:cNvPr>
            <p:cNvCxnSpPr/>
            <p:nvPr userDrawn="1"/>
          </p:nvCxnSpPr>
          <p:spPr>
            <a:xfrm>
              <a:off x="0" y="300180"/>
              <a:ext cx="12188825" cy="0"/>
            </a:xfrm>
            <a:prstGeom prst="line">
              <a:avLst/>
            </a:prstGeom>
            <a:ln w="317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9EE34D0F-A799-4D64-8E62-5047F11DD202}"/>
                </a:ext>
              </a:extLst>
            </p:cNvPr>
            <p:cNvCxnSpPr/>
            <p:nvPr userDrawn="1"/>
          </p:nvCxnSpPr>
          <p:spPr>
            <a:xfrm>
              <a:off x="599333" y="0"/>
              <a:ext cx="0" cy="6858000"/>
            </a:xfrm>
            <a:prstGeom prst="line">
              <a:avLst/>
            </a:prstGeom>
            <a:ln w="317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123B7A5D-3926-47C6-9B94-D4D323087282}"/>
                </a:ext>
              </a:extLst>
            </p:cNvPr>
            <p:cNvCxnSpPr/>
            <p:nvPr userDrawn="1"/>
          </p:nvCxnSpPr>
          <p:spPr>
            <a:xfrm>
              <a:off x="11584470" y="0"/>
              <a:ext cx="0" cy="6858000"/>
            </a:xfrm>
            <a:prstGeom prst="line">
              <a:avLst/>
            </a:prstGeom>
            <a:ln w="317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5ED7610A-826E-40FD-A121-809C8487C19E}"/>
                </a:ext>
              </a:extLst>
            </p:cNvPr>
            <p:cNvCxnSpPr/>
            <p:nvPr userDrawn="1"/>
          </p:nvCxnSpPr>
          <p:spPr>
            <a:xfrm>
              <a:off x="0" y="6561170"/>
              <a:ext cx="12188825" cy="0"/>
            </a:xfrm>
            <a:prstGeom prst="line">
              <a:avLst/>
            </a:prstGeom>
            <a:ln w="317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7101063B-BCA9-407E-BAC5-0416AA68EC36}"/>
                </a:ext>
              </a:extLst>
            </p:cNvPr>
            <p:cNvCxnSpPr/>
            <p:nvPr userDrawn="1"/>
          </p:nvCxnSpPr>
          <p:spPr>
            <a:xfrm>
              <a:off x="0" y="6185516"/>
              <a:ext cx="12188825" cy="0"/>
            </a:xfrm>
            <a:prstGeom prst="line">
              <a:avLst/>
            </a:prstGeom>
            <a:ln w="317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D6AA3254-6A22-4ED2-B0CF-080CA080C6E6}"/>
                </a:ext>
              </a:extLst>
            </p:cNvPr>
            <p:cNvCxnSpPr/>
            <p:nvPr userDrawn="1"/>
          </p:nvCxnSpPr>
          <p:spPr>
            <a:xfrm>
              <a:off x="0" y="6133196"/>
              <a:ext cx="12188825" cy="0"/>
            </a:xfrm>
            <a:prstGeom prst="line">
              <a:avLst/>
            </a:prstGeom>
            <a:ln w="317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E756097E-EA39-45DB-BE50-0AE098618CAA}"/>
                </a:ext>
              </a:extLst>
            </p:cNvPr>
            <p:cNvCxnSpPr/>
            <p:nvPr userDrawn="1"/>
          </p:nvCxnSpPr>
          <p:spPr>
            <a:xfrm>
              <a:off x="0" y="1057494"/>
              <a:ext cx="12188825" cy="0"/>
            </a:xfrm>
            <a:prstGeom prst="line">
              <a:avLst/>
            </a:prstGeom>
            <a:ln w="317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E9A4C62C-742C-4206-B857-07E5B6AF2305}"/>
                </a:ext>
              </a:extLst>
            </p:cNvPr>
            <p:cNvSpPr/>
            <p:nvPr userDrawn="1"/>
          </p:nvSpPr>
          <p:spPr>
            <a:xfrm>
              <a:off x="11582079" y="-1494"/>
              <a:ext cx="608568" cy="3014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 xmlns:a16="http://schemas.microsoft.com/office/drawing/2014/main" id="{29F28871-D42B-4648-A8ED-476B4A38CA8B}"/>
                </a:ext>
              </a:extLst>
            </p:cNvPr>
            <p:cNvSpPr/>
            <p:nvPr userDrawn="1"/>
          </p:nvSpPr>
          <p:spPr>
            <a:xfrm>
              <a:off x="-2145" y="6559360"/>
              <a:ext cx="608568" cy="3014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254782915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897" y="301428"/>
            <a:ext cx="10980488"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063953"/>
            <a:ext cx="10969943" cy="5062212"/>
          </a:xfrm>
          <a:prstGeom prst="rect">
            <a:avLst/>
          </a:prstGeom>
        </p:spPr>
        <p:txBody>
          <a:bodyPr vert="horz" lIns="0" tIns="60949" rIns="0" bIns="6094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1225" y="6191430"/>
            <a:ext cx="3859795" cy="365125"/>
          </a:xfrm>
          <a:prstGeom prst="rect">
            <a:avLst/>
          </a:prstGeom>
        </p:spPr>
        <p:txBody>
          <a:bodyPr vert="horz" lIns="0" tIns="60949" rIns="0" bIns="60949" rtlCol="0" anchor="ctr"/>
          <a:lstStyle>
            <a:lvl1pPr algn="l">
              <a:defRPr sz="1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4"/>
          </p:nvPr>
        </p:nvSpPr>
        <p:spPr>
          <a:xfrm>
            <a:off x="11134972" y="6191430"/>
            <a:ext cx="444412" cy="365125"/>
          </a:xfrm>
          <a:prstGeom prst="rect">
            <a:avLst/>
          </a:prstGeom>
        </p:spPr>
        <p:txBody>
          <a:bodyPr vert="horz" lIns="0" tIns="60949" rIns="0" bIns="60949"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0" r:id="rId3"/>
    <p:sldLayoutId id="2147483654" r:id="rId4"/>
    <p:sldLayoutId id="2147483675" r:id="rId5"/>
    <p:sldLayoutId id="2147483671" r:id="rId6"/>
    <p:sldLayoutId id="2147483668" r:id="rId7"/>
    <p:sldLayoutId id="2147483674" r:id="rId8"/>
    <p:sldLayoutId id="2147483665" r:id="rId9"/>
    <p:sldLayoutId id="2147483655" r:id="rId10"/>
    <p:sldLayoutId id="2147483672" r:id="rId11"/>
    <p:sldLayoutId id="2147483673" r:id="rId12"/>
    <p:sldLayoutId id="2147483670" r:id="rId13"/>
    <p:sldLayoutId id="2147483669" r:id="rId14"/>
    <p:sldLayoutId id="2147483667" r:id="rId15"/>
    <p:sldLayoutId id="2147483666" r:id="rId16"/>
    <p:sldLayoutId id="2147483656" r:id="rId17"/>
    <p:sldLayoutId id="2147483657" r:id="rId18"/>
    <p:sldLayoutId id="2147483658" r:id="rId19"/>
    <p:sldLayoutId id="2147483659" r:id="rId20"/>
    <p:sldLayoutId id="2147483679" r:id="rId21"/>
  </p:sldLayoutIdLst>
  <p:txStyles>
    <p:titleStyle>
      <a:lvl1pPr algn="l" defTabSz="1218987" rtl="0" eaLnBrk="1" latinLnBrk="0" hangingPunct="1">
        <a:spcBef>
          <a:spcPct val="0"/>
        </a:spcBef>
        <a:buNone/>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4.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janerik@laerkinesisk.no" TargetMode="External"/><Relationship Id="rId4" Type="http://schemas.openxmlformats.org/officeDocument/2006/relationships/hyperlink" Target="http://www.laerkinesisk.no" TargetMode="External"/><Relationship Id="rId5" Type="http://schemas.openxmlformats.org/officeDocument/2006/relationships/image" Target="../media/image5.jp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jpeg"/><Relationship Id="rId5" Type="http://schemas.openxmlformats.org/officeDocument/2006/relationships/image" Target="../media/image18.jp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chart" Target="../charts/chart1.xml"/><Relationship Id="rId5"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chart" Target="../charts/chart2.xml"/><Relationship Id="rId5"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image" Target="../media/image21.jpg"/></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1" name="Title 40">
            <a:extLst>
              <a:ext uri="{FF2B5EF4-FFF2-40B4-BE49-F238E27FC236}">
                <a16:creationId xmlns="" xmlns:a16="http://schemas.microsoft.com/office/drawing/2014/main" id="{AF350045-7BDF-48A1-B733-2FFED7899956}"/>
              </a:ext>
            </a:extLst>
          </p:cNvPr>
          <p:cNvSpPr>
            <a:spLocks noGrp="1"/>
          </p:cNvSpPr>
          <p:nvPr>
            <p:ph type="ctrTitle"/>
          </p:nvPr>
        </p:nvSpPr>
        <p:spPr/>
        <p:txBody>
          <a:bodyPr/>
          <a:lstStyle/>
          <a:p>
            <a:r>
              <a:rPr lang="en-IN" dirty="0" smtClean="0"/>
              <a:t>Lær Kinesisk</a:t>
            </a:r>
            <a:endParaRPr lang="en-IN" dirty="0"/>
          </a:p>
        </p:txBody>
      </p:sp>
      <p:pic>
        <p:nvPicPr>
          <p:cNvPr id="6" name="Picture Placeholder 5">
            <a:extLst>
              <a:ext uri="{FF2B5EF4-FFF2-40B4-BE49-F238E27FC236}">
                <a16:creationId xmlns="" xmlns:a16="http://schemas.microsoft.com/office/drawing/2014/main" id="{574AC6F1-B32A-4344-B48A-8D7217EE021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0324" y="-279918"/>
            <a:ext cx="7704856" cy="7309318"/>
          </a:xfrm>
        </p:spPr>
      </p:pic>
      <p:pic>
        <p:nvPicPr>
          <p:cNvPr id="2" name="Picture 1" descr="LaerKinesisk_Logo_topp.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332" y="116632"/>
            <a:ext cx="4896069" cy="6858000"/>
          </a:xfrm>
          <a:prstGeom prst="rect">
            <a:avLst/>
          </a:prstGeom>
        </p:spPr>
      </p:pic>
      <p:pic>
        <p:nvPicPr>
          <p:cNvPr id="5" name="Picture 4" descr="Logo-Lær-Kinesisk_v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2924" y="-21323"/>
            <a:ext cx="1273839" cy="2542680"/>
          </a:xfrm>
          <a:prstGeom prst="rect">
            <a:avLst/>
          </a:prstGeom>
        </p:spPr>
      </p:pic>
    </p:spTree>
    <p:extLst>
      <p:ext uri="{BB962C8B-B14F-4D97-AF65-F5344CB8AC3E}">
        <p14:creationId xmlns:p14="http://schemas.microsoft.com/office/powerpoint/2010/main" val="182444003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10651194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828" y="548680"/>
            <a:ext cx="4437331" cy="2952328"/>
          </a:xfrm>
          <a:prstGeom prst="rect">
            <a:avLst/>
          </a:prstGeom>
        </p:spPr>
      </p:pic>
      <p:pic>
        <p:nvPicPr>
          <p:cNvPr id="3" name="Picture 2" descr="iStock-65185748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460" y="2492896"/>
            <a:ext cx="2548128" cy="3822192"/>
          </a:xfrm>
          <a:prstGeom prst="rect">
            <a:avLst/>
          </a:prstGeom>
        </p:spPr>
      </p:pic>
      <p:pic>
        <p:nvPicPr>
          <p:cNvPr id="4" name="Picture 3" descr="Logo-Lær-Kinesisk_v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8908" y="0"/>
            <a:ext cx="1273839" cy="2542680"/>
          </a:xfrm>
          <a:prstGeom prst="rect">
            <a:avLst/>
          </a:prstGeom>
        </p:spPr>
      </p:pic>
    </p:spTree>
    <p:extLst>
      <p:ext uri="{BB962C8B-B14F-4D97-AF65-F5344CB8AC3E}">
        <p14:creationId xmlns:p14="http://schemas.microsoft.com/office/powerpoint/2010/main" val="21831468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7868" y="1844824"/>
            <a:ext cx="10225136" cy="1569660"/>
          </a:xfrm>
          <a:prstGeom prst="rect">
            <a:avLst/>
          </a:prstGeom>
        </p:spPr>
        <p:txBody>
          <a:bodyPr wrap="square">
            <a:spAutoFit/>
          </a:bodyPr>
          <a:lstStyle/>
          <a:p>
            <a:pPr algn="ctr"/>
            <a:endParaRPr lang="en-US" altLang="zh-TW" dirty="0"/>
          </a:p>
          <a:p>
            <a:pPr marL="342900" indent="-342900">
              <a:buFont typeface="Arial"/>
              <a:buChar char="•"/>
            </a:pPr>
            <a:r>
              <a:rPr lang="zh-CN" altLang="en-US" sz="3600" dirty="0" smtClean="0"/>
              <a:t>文化的衍生品</a:t>
            </a:r>
            <a:endParaRPr lang="en-US" altLang="zh-CN" sz="3600" dirty="0" smtClean="0"/>
          </a:p>
          <a:p>
            <a:pPr marL="342900" indent="-342900">
              <a:buFont typeface="Arial"/>
              <a:buChar char="•"/>
            </a:pPr>
            <a:r>
              <a:rPr lang="zh-CN" altLang="en-US" sz="3600" dirty="0" smtClean="0"/>
              <a:t>文化资讯</a:t>
            </a:r>
            <a:endParaRPr lang="en-US" altLang="zh-TW" sz="3600" dirty="0"/>
          </a:p>
        </p:txBody>
      </p:sp>
      <p:pic>
        <p:nvPicPr>
          <p:cNvPr id="4" name="Picture 3"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908" y="0"/>
            <a:ext cx="1273839" cy="2542680"/>
          </a:xfrm>
          <a:prstGeom prst="rect">
            <a:avLst/>
          </a:prstGeom>
        </p:spPr>
      </p:pic>
    </p:spTree>
    <p:extLst>
      <p:ext uri="{BB962C8B-B14F-4D97-AF65-F5344CB8AC3E}">
        <p14:creationId xmlns:p14="http://schemas.microsoft.com/office/powerpoint/2010/main" val="19942439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45436465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7" y="-99392"/>
            <a:ext cx="12287101" cy="7660232"/>
          </a:xfrm>
          <a:prstGeom prst="rect">
            <a:avLst/>
          </a:prstGeom>
        </p:spPr>
      </p:pic>
    </p:spTree>
    <p:extLst>
      <p:ext uri="{BB962C8B-B14F-4D97-AF65-F5344CB8AC3E}">
        <p14:creationId xmlns:p14="http://schemas.microsoft.com/office/powerpoint/2010/main" val="21634382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908" y="0"/>
            <a:ext cx="1273839" cy="2542680"/>
          </a:xfrm>
          <a:prstGeom prst="rect">
            <a:avLst/>
          </a:prstGeom>
        </p:spPr>
      </p:pic>
      <p:pic>
        <p:nvPicPr>
          <p:cNvPr id="5" name="Picture 4" descr="aaron-greenwood-691562-unsplas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88824" cy="6858000"/>
          </a:xfrm>
          <a:prstGeom prst="rect">
            <a:avLst/>
          </a:prstGeom>
        </p:spPr>
      </p:pic>
    </p:spTree>
    <p:extLst>
      <p:ext uri="{BB962C8B-B14F-4D97-AF65-F5344CB8AC3E}">
        <p14:creationId xmlns:p14="http://schemas.microsoft.com/office/powerpoint/2010/main" val="6448874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7868" y="1844824"/>
            <a:ext cx="10225136" cy="2123658"/>
          </a:xfrm>
          <a:prstGeom prst="rect">
            <a:avLst/>
          </a:prstGeom>
        </p:spPr>
        <p:txBody>
          <a:bodyPr wrap="square">
            <a:spAutoFit/>
          </a:bodyPr>
          <a:lstStyle/>
          <a:p>
            <a:pPr algn="ctr"/>
            <a:endParaRPr lang="en-US" altLang="zh-TW" dirty="0"/>
          </a:p>
          <a:p>
            <a:pPr marL="342900" indent="-342900">
              <a:buFont typeface="Arial"/>
              <a:buChar char="•"/>
            </a:pPr>
            <a:r>
              <a:rPr lang="zh-CN" altLang="en-US" sz="3600" dirty="0"/>
              <a:t>文化的衍生品</a:t>
            </a:r>
            <a:endParaRPr lang="en-US" altLang="zh-CN" sz="3600" dirty="0"/>
          </a:p>
          <a:p>
            <a:pPr marL="342900" indent="-342900">
              <a:buFont typeface="Arial"/>
              <a:buChar char="•"/>
            </a:pPr>
            <a:r>
              <a:rPr lang="zh-CN" altLang="en-US" sz="3600" dirty="0"/>
              <a:t>文化资讯</a:t>
            </a:r>
            <a:endParaRPr lang="en-US" altLang="zh-TW" sz="3600" dirty="0"/>
          </a:p>
          <a:p>
            <a:pPr marL="342900" indent="-342900">
              <a:buFont typeface="Arial"/>
              <a:buChar char="•"/>
            </a:pPr>
            <a:r>
              <a:rPr lang="zh-CN" altLang="en-US" sz="3600" dirty="0" smtClean="0"/>
              <a:t>行为文化</a:t>
            </a:r>
            <a:r>
              <a:rPr lang="en-US" altLang="zh-TW" sz="3600" dirty="0" smtClean="0"/>
              <a:t>   </a:t>
            </a:r>
            <a:endParaRPr lang="en-US" altLang="zh-TW" sz="3600" dirty="0"/>
          </a:p>
        </p:txBody>
      </p:sp>
      <p:pic>
        <p:nvPicPr>
          <p:cNvPr id="4" name="Picture 3"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908" y="0"/>
            <a:ext cx="1273839" cy="2542680"/>
          </a:xfrm>
          <a:prstGeom prst="rect">
            <a:avLst/>
          </a:prstGeom>
        </p:spPr>
      </p:pic>
    </p:spTree>
    <p:extLst>
      <p:ext uri="{BB962C8B-B14F-4D97-AF65-F5344CB8AC3E}">
        <p14:creationId xmlns:p14="http://schemas.microsoft.com/office/powerpoint/2010/main" val="14201846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14927254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1" y="0"/>
            <a:ext cx="12262145" cy="6858000"/>
          </a:xfrm>
          <a:prstGeom prst="rect">
            <a:avLst/>
          </a:prstGeom>
        </p:spPr>
      </p:pic>
    </p:spTree>
    <p:extLst>
      <p:ext uri="{BB962C8B-B14F-4D97-AF65-F5344CB8AC3E}">
        <p14:creationId xmlns:p14="http://schemas.microsoft.com/office/powerpoint/2010/main" val="17503580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90043114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Tree>
    <p:extLst>
      <p:ext uri="{BB962C8B-B14F-4D97-AF65-F5344CB8AC3E}">
        <p14:creationId xmlns:p14="http://schemas.microsoft.com/office/powerpoint/2010/main" val="21292811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a:xfrm>
            <a:off x="1015736" y="228601"/>
            <a:ext cx="10360501" cy="5211763"/>
          </a:xfrm>
        </p:spPr>
        <p:txBody>
          <a:bodyPr/>
          <a:lstStyle/>
          <a:p>
            <a:r>
              <a:rPr lang="en-US" altLang="zh-TW" sz="4800" dirty="0">
                <a:solidFill>
                  <a:srgbClr val="000000"/>
                </a:solidFill>
                <a:effectLst>
                  <a:outerShdw blurRad="38100" dist="38100" dir="2700000" algn="tl">
                    <a:srgbClr val="FFFFFF"/>
                  </a:outerShdw>
                </a:effectLst>
              </a:rPr>
              <a:t/>
            </a:r>
            <a:br>
              <a:rPr lang="en-US" altLang="zh-TW" sz="4800" dirty="0">
                <a:solidFill>
                  <a:srgbClr val="000000"/>
                </a:solidFill>
                <a:effectLst>
                  <a:outerShdw blurRad="38100" dist="38100" dir="2700000" algn="tl">
                    <a:srgbClr val="FFFFFF"/>
                  </a:outerShdw>
                </a:effectLst>
              </a:rPr>
            </a:br>
            <a:r>
              <a:rPr lang="en-US" altLang="zh-TW" sz="4800" dirty="0">
                <a:solidFill>
                  <a:srgbClr val="000000"/>
                </a:solidFill>
                <a:effectLst>
                  <a:outerShdw blurRad="38100" dist="38100" dir="2700000" algn="tl">
                    <a:srgbClr val="FFFFFF"/>
                  </a:outerShdw>
                </a:effectLst>
              </a:rPr>
              <a:t/>
            </a:r>
            <a:br>
              <a:rPr lang="en-US" altLang="zh-TW" sz="4800" dirty="0">
                <a:solidFill>
                  <a:srgbClr val="000000"/>
                </a:solidFill>
                <a:effectLst>
                  <a:outerShdw blurRad="38100" dist="38100" dir="2700000" algn="tl">
                    <a:srgbClr val="FFFFFF"/>
                  </a:outerShdw>
                </a:effectLst>
              </a:rPr>
            </a:br>
            <a:r>
              <a:rPr lang="en-US" altLang="zh-TW" sz="4800" dirty="0">
                <a:solidFill>
                  <a:srgbClr val="000000"/>
                </a:solidFill>
                <a:effectLst>
                  <a:outerShdw blurRad="38100" dist="38100" dir="2700000" algn="tl">
                    <a:srgbClr val="FFFFFF"/>
                  </a:outerShdw>
                </a:effectLst>
              </a:rPr>
              <a:t/>
            </a:r>
            <a:br>
              <a:rPr lang="en-US" altLang="zh-TW" sz="4800" dirty="0">
                <a:solidFill>
                  <a:srgbClr val="000000"/>
                </a:solidFill>
                <a:effectLst>
                  <a:outerShdw blurRad="38100" dist="38100" dir="2700000" algn="tl">
                    <a:srgbClr val="FFFFFF"/>
                  </a:outerShdw>
                </a:effectLst>
              </a:rPr>
            </a:br>
            <a:r>
              <a:rPr lang="en-US" altLang="zh-TW" sz="2400" dirty="0"/>
              <a:t/>
            </a:r>
            <a:br>
              <a:rPr lang="en-US" altLang="zh-TW" sz="2400" dirty="0"/>
            </a:br>
            <a:r>
              <a:rPr lang="en-US" altLang="zh-TW" sz="2400" dirty="0"/>
              <a:t/>
            </a:r>
            <a:br>
              <a:rPr lang="en-US" altLang="zh-TW" sz="2400" dirty="0"/>
            </a:br>
            <a:r>
              <a:rPr lang="en-US" altLang="zh-TW" sz="2400" dirty="0"/>
              <a:t/>
            </a:r>
            <a:br>
              <a:rPr lang="en-US" altLang="zh-TW" sz="2400" dirty="0"/>
            </a:br>
            <a:r>
              <a:rPr lang="en-US" altLang="zh-TW" sz="2400" dirty="0"/>
              <a:t/>
            </a:r>
            <a:br>
              <a:rPr lang="en-US" altLang="zh-TW" sz="2400" dirty="0"/>
            </a:br>
            <a:endParaRPr lang="en-US" altLang="zh-TW" sz="2400" dirty="0"/>
          </a:p>
        </p:txBody>
      </p:sp>
      <p:sp>
        <p:nvSpPr>
          <p:cNvPr id="1515523" name="Rectangle 3"/>
          <p:cNvSpPr>
            <a:spLocks noChangeArrowheads="1"/>
          </p:cNvSpPr>
          <p:nvPr/>
        </p:nvSpPr>
        <p:spPr bwMode="auto">
          <a:xfrm>
            <a:off x="477788" y="764704"/>
            <a:ext cx="9954207" cy="470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endParaRPr lang="en-US" altLang="zh-TW" sz="2800" b="1" dirty="0"/>
          </a:p>
          <a:p>
            <a:pPr algn="ctr"/>
            <a:r>
              <a:rPr lang="zh-CN" altLang="en-US" sz="5400" dirty="0" smtClean="0">
                <a:latin typeface="Arial" charset="0"/>
                <a:ea typeface="MS PGothic" charset="0"/>
                <a:cs typeface="Arial" charset="0"/>
              </a:rPr>
              <a:t>文化的模型</a:t>
            </a:r>
            <a:endParaRPr lang="fr-FR" altLang="zh-TW" sz="5400" dirty="0" smtClean="0">
              <a:latin typeface="Arial" charset="0"/>
              <a:ea typeface="MS PGothic" charset="0"/>
              <a:cs typeface="Arial" charset="0"/>
            </a:endParaRPr>
          </a:p>
          <a:p>
            <a:pPr algn="ctr"/>
            <a:r>
              <a:rPr lang="zh-CN" altLang="en-US" sz="5400" dirty="0" smtClean="0">
                <a:latin typeface="Arial" charset="0"/>
                <a:ea typeface="MS PGothic" charset="0"/>
                <a:cs typeface="Arial" charset="0"/>
              </a:rPr>
              <a:t>漂浮的冰山</a:t>
            </a:r>
            <a:endParaRPr lang="fr-FR" altLang="zh-TW" sz="5400" dirty="0" smtClean="0">
              <a:latin typeface="Arial" charset="0"/>
              <a:ea typeface="MS PGothic" charset="0"/>
              <a:cs typeface="Arial" charset="0"/>
            </a:endParaRPr>
          </a:p>
          <a:p>
            <a:pPr algn="ctr"/>
            <a:r>
              <a:rPr lang="fr-FR" altLang="zh-TW" sz="5400" dirty="0" smtClean="0">
                <a:latin typeface="Arial" charset="0"/>
                <a:ea typeface="MS PGothic" charset="0"/>
                <a:cs typeface="Arial" charset="0"/>
              </a:rPr>
              <a:t> </a:t>
            </a:r>
            <a:r>
              <a:rPr lang="fr-FR" altLang="zh-TW" sz="5400" dirty="0">
                <a:latin typeface="Arial" charset="0"/>
                <a:ea typeface="MS PGothic" charset="0"/>
                <a:cs typeface="Arial" charset="0"/>
              </a:rPr>
              <a:t>Edward </a:t>
            </a:r>
            <a:r>
              <a:rPr lang="fr-FR" altLang="zh-TW" sz="5400" dirty="0" err="1">
                <a:latin typeface="Arial" charset="0"/>
                <a:ea typeface="MS PGothic" charset="0"/>
                <a:cs typeface="Arial" charset="0"/>
              </a:rPr>
              <a:t>T</a:t>
            </a:r>
            <a:r>
              <a:rPr lang="fr-FR" altLang="zh-TW" sz="5400" dirty="0">
                <a:latin typeface="Arial" charset="0"/>
                <a:ea typeface="MS PGothic" charset="0"/>
                <a:cs typeface="Arial" charset="0"/>
              </a:rPr>
              <a:t>. Hall</a:t>
            </a:r>
            <a:endParaRPr kumimoji="1" lang="zh-TW" altLang="en-US" sz="5400" dirty="0"/>
          </a:p>
          <a:p>
            <a:pPr algn="ctr"/>
            <a:endParaRPr lang="en-US" altLang="zh-TW" sz="5400" b="1" dirty="0"/>
          </a:p>
          <a:p>
            <a:pPr algn="ctr"/>
            <a:endParaRPr lang="en-US" altLang="zh-TW" sz="2800" b="1" dirty="0"/>
          </a:p>
          <a:p>
            <a:pPr algn="ctr"/>
            <a:endParaRPr lang="zh-TW" altLang="en-US" sz="2800" b="1" dirty="0"/>
          </a:p>
        </p:txBody>
      </p:sp>
      <p:pic>
        <p:nvPicPr>
          <p:cNvPr id="1515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252" y="4149080"/>
            <a:ext cx="145588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descr="Logo-Lær-Kinesisk_v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0916" y="-14281"/>
            <a:ext cx="1273839" cy="2542680"/>
          </a:xfrm>
          <a:prstGeom prst="rect">
            <a:avLst/>
          </a:prstGeom>
        </p:spPr>
      </p:pic>
    </p:spTree>
    <p:extLst>
      <p:ext uri="{BB962C8B-B14F-4D97-AF65-F5344CB8AC3E}">
        <p14:creationId xmlns:p14="http://schemas.microsoft.com/office/powerpoint/2010/main" val="1854175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7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96" y="548680"/>
            <a:ext cx="5893381"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17571" name="Text Box 3"/>
          <p:cNvSpPr txBox="1">
            <a:spLocks noChangeArrowheads="1"/>
          </p:cNvSpPr>
          <p:nvPr/>
        </p:nvSpPr>
        <p:spPr bwMode="auto">
          <a:xfrm>
            <a:off x="6670476" y="2924944"/>
            <a:ext cx="54006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zh-CN" altLang="en-US" b="1" dirty="0" smtClean="0"/>
              <a:t>冰山底下</a:t>
            </a:r>
            <a:endParaRPr lang="en-US" altLang="zh-TW" b="1" dirty="0"/>
          </a:p>
          <a:p>
            <a:r>
              <a:rPr lang="zh-CN" altLang="en-US" b="1" dirty="0" smtClean="0"/>
              <a:t>巨大，并且不可见</a:t>
            </a:r>
            <a:endParaRPr lang="en-US" altLang="zh-TW" b="1" dirty="0"/>
          </a:p>
          <a:p>
            <a:r>
              <a:rPr lang="zh-CN" altLang="en-US" b="1" dirty="0" smtClean="0"/>
              <a:t>被隐藏，无法感知的</a:t>
            </a:r>
            <a:endParaRPr lang="en-US" altLang="zh-TW" b="1" dirty="0"/>
          </a:p>
        </p:txBody>
      </p:sp>
      <p:sp>
        <p:nvSpPr>
          <p:cNvPr id="5" name="Line 6"/>
          <p:cNvSpPr>
            <a:spLocks noChangeShapeType="1"/>
          </p:cNvSpPr>
          <p:nvPr/>
        </p:nvSpPr>
        <p:spPr bwMode="auto">
          <a:xfrm>
            <a:off x="117748" y="2420888"/>
            <a:ext cx="68407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76526" tIns="38263" rIns="76526" bIns="38263" anchor="ctr"/>
          <a:lstStyle/>
          <a:p>
            <a:endParaRPr lang="zh-TW" altLang="en-US"/>
          </a:p>
        </p:txBody>
      </p:sp>
      <p:sp>
        <p:nvSpPr>
          <p:cNvPr id="3" name="Rectangle 2"/>
          <p:cNvSpPr/>
          <p:nvPr/>
        </p:nvSpPr>
        <p:spPr>
          <a:xfrm>
            <a:off x="6670476" y="980728"/>
            <a:ext cx="6092825" cy="1015663"/>
          </a:xfrm>
          <a:prstGeom prst="rect">
            <a:avLst/>
          </a:prstGeom>
        </p:spPr>
        <p:txBody>
          <a:bodyPr>
            <a:spAutoFit/>
          </a:bodyPr>
          <a:lstStyle/>
          <a:p>
            <a:pPr defTabSz="1088106" eaLnBrk="0" hangingPunct="0">
              <a:spcBef>
                <a:spcPct val="50000"/>
              </a:spcBef>
              <a:defRPr/>
            </a:pPr>
            <a:r>
              <a:rPr lang="zh-CN" altLang="en-US" b="1" dirty="0" smtClean="0">
                <a:solidFill>
                  <a:srgbClr val="000000"/>
                </a:solidFill>
                <a:latin typeface="Times New Roman" pitchFamily="18" charset="0"/>
                <a:ea typeface="ヒラギノ明朝 ProN W3"/>
                <a:cs typeface="ヒラギノ明朝 ProN W3"/>
                <a:sym typeface="American Typewriter"/>
              </a:rPr>
              <a:t>行为，习俗，语言，历史</a:t>
            </a:r>
            <a:endParaRPr lang="fr-FR" altLang="zh-TW" b="1" dirty="0">
              <a:solidFill>
                <a:srgbClr val="000000"/>
              </a:solidFill>
              <a:latin typeface="Times New Roman" pitchFamily="18" charset="0"/>
              <a:ea typeface="ヒラギノ明朝 ProN W3"/>
              <a:cs typeface="ヒラギノ明朝 ProN W3"/>
              <a:sym typeface="American Typewriter"/>
            </a:endParaRPr>
          </a:p>
          <a:p>
            <a:pPr defTabSz="1088106" eaLnBrk="0" hangingPunct="0">
              <a:spcBef>
                <a:spcPct val="50000"/>
              </a:spcBef>
              <a:defRPr/>
            </a:pPr>
            <a:r>
              <a:rPr lang="zh-CN" altLang="en-US" b="1" dirty="0" smtClean="0">
                <a:solidFill>
                  <a:srgbClr val="000000"/>
                </a:solidFill>
                <a:latin typeface="Times New Roman" pitchFamily="18" charset="0"/>
                <a:ea typeface="ヒラギノ明朝 ProN W3"/>
                <a:cs typeface="ヒラギノ明朝 ProN W3"/>
                <a:sym typeface="American Typewriter"/>
              </a:rPr>
              <a:t>九分之一可见的元素</a:t>
            </a:r>
            <a:endParaRPr lang="fr-FR" altLang="zh-TW" b="1" dirty="0">
              <a:solidFill>
                <a:srgbClr val="000000"/>
              </a:solidFill>
              <a:latin typeface="Times New Roman" pitchFamily="18" charset="0"/>
              <a:ea typeface="ヒラギノ明朝 ProN W3"/>
              <a:cs typeface="ヒラギノ明朝 ProN W3"/>
              <a:sym typeface="American Typewriter"/>
            </a:endParaRPr>
          </a:p>
        </p:txBody>
      </p:sp>
      <p:sp>
        <p:nvSpPr>
          <p:cNvPr id="4" name="Rectangle 3"/>
          <p:cNvSpPr/>
          <p:nvPr/>
        </p:nvSpPr>
        <p:spPr>
          <a:xfrm>
            <a:off x="6670476" y="4653136"/>
            <a:ext cx="5112568" cy="1569660"/>
          </a:xfrm>
          <a:prstGeom prst="rect">
            <a:avLst/>
          </a:prstGeom>
        </p:spPr>
        <p:txBody>
          <a:bodyPr wrap="square">
            <a:spAutoFit/>
          </a:bodyPr>
          <a:lstStyle/>
          <a:p>
            <a:pPr>
              <a:spcBef>
                <a:spcPct val="50000"/>
              </a:spcBef>
            </a:pPr>
            <a:r>
              <a:rPr lang="zh-CN" altLang="en-US" b="1" dirty="0" smtClean="0"/>
              <a:t>价值，世界观，思维，推测</a:t>
            </a:r>
            <a:endParaRPr lang="fr-FR" altLang="zh-TW" b="1" dirty="0"/>
          </a:p>
          <a:p>
            <a:pPr>
              <a:spcBef>
                <a:spcPct val="50000"/>
              </a:spcBef>
            </a:pPr>
            <a:r>
              <a:rPr lang="zh-CN" altLang="en-US" b="1" dirty="0" smtClean="0">
                <a:solidFill>
                  <a:srgbClr val="000000"/>
                </a:solidFill>
                <a:latin typeface="Times New Roman" pitchFamily="18" charset="0"/>
                <a:ea typeface="ヒラギノ明朝 ProN W3"/>
                <a:cs typeface="ヒラギノ明朝 ProN W3"/>
                <a:sym typeface="American Typewriter"/>
              </a:rPr>
              <a:t>九分之八不可见</a:t>
            </a:r>
            <a:r>
              <a:rPr lang="zh-CN" altLang="en-US" b="1" dirty="0">
                <a:solidFill>
                  <a:srgbClr val="000000"/>
                </a:solidFill>
                <a:latin typeface="Times New Roman" pitchFamily="18" charset="0"/>
                <a:ea typeface="ヒラギノ明朝 ProN W3"/>
                <a:cs typeface="ヒラギノ明朝 ProN W3"/>
                <a:sym typeface="American Typewriter"/>
              </a:rPr>
              <a:t>的元素</a:t>
            </a:r>
            <a:endParaRPr lang="fr-FR" altLang="zh-TW" b="1" dirty="0">
              <a:solidFill>
                <a:srgbClr val="000000"/>
              </a:solidFill>
              <a:latin typeface="Times New Roman" pitchFamily="18" charset="0"/>
              <a:ea typeface="ヒラギノ明朝 ProN W3"/>
              <a:cs typeface="ヒラギノ明朝 ProN W3"/>
              <a:sym typeface="American Typewriter"/>
            </a:endParaRPr>
          </a:p>
          <a:p>
            <a:pPr>
              <a:spcBef>
                <a:spcPct val="50000"/>
              </a:spcBef>
            </a:pPr>
            <a:endParaRPr lang="fr-FR" altLang="zh-TW" b="1" dirty="0"/>
          </a:p>
        </p:txBody>
      </p:sp>
    </p:spTree>
    <p:extLst>
      <p:ext uri="{BB962C8B-B14F-4D97-AF65-F5344CB8AC3E}">
        <p14:creationId xmlns:p14="http://schemas.microsoft.com/office/powerpoint/2010/main" val="392450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693812" y="797511"/>
            <a:ext cx="8447013" cy="4462760"/>
          </a:xfrm>
          <a:prstGeom prst="rect">
            <a:avLst/>
          </a:prstGeom>
        </p:spPr>
        <p:txBody>
          <a:bodyPr wrap="square">
            <a:spAutoFit/>
          </a:bodyPr>
          <a:lstStyle/>
          <a:p>
            <a:r>
              <a:rPr lang="en-US" altLang="zh-TW" sz="2800" b="1" dirty="0" smtClean="0"/>
              <a:t>Native Perception of Culture </a:t>
            </a:r>
          </a:p>
          <a:p>
            <a:r>
              <a:rPr lang="en-US" altLang="zh-TW" sz="2800" b="1" dirty="0" err="1" smtClean="0"/>
              <a:t>Galal</a:t>
            </a:r>
            <a:r>
              <a:rPr lang="en-US" altLang="zh-TW" sz="2800" b="1" dirty="0" smtClean="0"/>
              <a:t> </a:t>
            </a:r>
            <a:r>
              <a:rPr lang="en-US" altLang="zh-TW" sz="2800" b="1" dirty="0"/>
              <a:t>Walker </a:t>
            </a:r>
            <a:r>
              <a:rPr lang="en-US" altLang="zh-TW" sz="2800" b="1" dirty="0" smtClean="0"/>
              <a:t>2002</a:t>
            </a:r>
            <a:endParaRPr lang="en-US" altLang="zh-TW" sz="2800" b="1" dirty="0"/>
          </a:p>
          <a:p>
            <a:r>
              <a:rPr lang="en-US" altLang="zh-TW" dirty="0"/>
              <a:t> </a:t>
            </a:r>
          </a:p>
          <a:p>
            <a:pPr marL="342900" indent="-342900">
              <a:buFont typeface="Arial"/>
              <a:buChar char="•"/>
            </a:pPr>
            <a:r>
              <a:rPr lang="zh-CN" altLang="en-US" sz="2800" dirty="0" smtClean="0"/>
              <a:t>文化的展现</a:t>
            </a:r>
            <a:endParaRPr lang="en-US" altLang="zh-TW" sz="2800" dirty="0"/>
          </a:p>
          <a:p>
            <a:r>
              <a:rPr lang="zh-CN" altLang="en-US" dirty="0" smtClean="0"/>
              <a:t>一个母语的人通常渴望去与一个非母语的人沟通的文化知识</a:t>
            </a:r>
            <a:endParaRPr lang="en-US" altLang="zh-TW" dirty="0"/>
          </a:p>
          <a:p>
            <a:pPr marL="342900" indent="-342900">
              <a:buFont typeface="Arial"/>
              <a:buChar char="•"/>
            </a:pPr>
            <a:r>
              <a:rPr lang="zh-CN" altLang="en-US" sz="2800" dirty="0" smtClean="0"/>
              <a:t>文化的忽视</a:t>
            </a:r>
            <a:endParaRPr lang="en-US" altLang="zh-TW" sz="2800" dirty="0"/>
          </a:p>
          <a:p>
            <a:r>
              <a:rPr lang="zh-CN" altLang="en-US" dirty="0" smtClean="0"/>
              <a:t>一个母语的人会意识不到一些自己原本的文化知识，直到一个非母语的人把这个知识凸显出来</a:t>
            </a:r>
            <a:endParaRPr lang="en-US" altLang="zh-CN" dirty="0" smtClean="0"/>
          </a:p>
          <a:p>
            <a:pPr marL="457200" indent="-457200">
              <a:buFont typeface="Arial"/>
              <a:buChar char="•"/>
            </a:pPr>
            <a:r>
              <a:rPr lang="zh-CN" altLang="en-US" sz="2800" dirty="0" smtClean="0"/>
              <a:t>被隐瞒的文化</a:t>
            </a:r>
            <a:endParaRPr lang="en-US" altLang="zh-TW" sz="2800" dirty="0"/>
          </a:p>
          <a:p>
            <a:r>
              <a:rPr lang="zh-CN" altLang="en-US" dirty="0" smtClean="0"/>
              <a:t>一个母语的人通常不愿意和一个非母语的人沟通</a:t>
            </a:r>
            <a:endParaRPr lang="en-US" altLang="zh-TW" dirty="0"/>
          </a:p>
          <a:p>
            <a:endParaRPr lang="en-US" altLang="zh-TW" dirty="0"/>
          </a:p>
        </p:txBody>
      </p:sp>
    </p:spTree>
    <p:extLst>
      <p:ext uri="{BB962C8B-B14F-4D97-AF65-F5344CB8AC3E}">
        <p14:creationId xmlns:p14="http://schemas.microsoft.com/office/powerpoint/2010/main" val="22467057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7D3DAD8-44C4-40A9-8C72-9A3F5950691A}"/>
              </a:ext>
            </a:extLst>
          </p:cNvPr>
          <p:cNvSpPr txBox="1"/>
          <p:nvPr/>
        </p:nvSpPr>
        <p:spPr>
          <a:xfrm>
            <a:off x="-2330524" y="476672"/>
            <a:ext cx="9073008" cy="707886"/>
          </a:xfrm>
          <a:prstGeom prst="rect">
            <a:avLst/>
          </a:prstGeom>
          <a:noFill/>
          <a:ln>
            <a:noFill/>
          </a:ln>
        </p:spPr>
        <p:txBody>
          <a:bodyPr wrap="square" rtlCol="0">
            <a:spAutoFit/>
          </a:bodyPr>
          <a:lstStyle/>
          <a:p>
            <a:pPr algn="r"/>
            <a:r>
              <a:rPr lang="en-US" sz="4000" b="1"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Jan Erik Christensen, Ph.D.</a:t>
            </a:r>
            <a:endParaRPr lang="en-US" sz="40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 xmlns:a16="http://schemas.microsoft.com/office/drawing/2014/main" id="{07A9E9E9-1D20-449A-ADA4-3633B70DFC13}"/>
              </a:ext>
            </a:extLst>
          </p:cNvPr>
          <p:cNvSpPr txBox="1"/>
          <p:nvPr/>
        </p:nvSpPr>
        <p:spPr>
          <a:xfrm>
            <a:off x="693812" y="1268760"/>
            <a:ext cx="4392488" cy="4759766"/>
          </a:xfrm>
          <a:prstGeom prst="rect">
            <a:avLst/>
          </a:prstGeom>
          <a:noFill/>
        </p:spPr>
        <p:txBody>
          <a:bodyPr wrap="square" rtlCol="0">
            <a:spAutoFit/>
          </a:bodyPr>
          <a:lstStyle/>
          <a:p>
            <a:pPr marL="285750" indent="-285750">
              <a:lnSpc>
                <a:spcPct val="130000"/>
              </a:lnSpc>
              <a:buFont typeface="Arial"/>
              <a:buChar char="•"/>
            </a:pPr>
            <a:r>
              <a:rPr lang="zh-CN" alt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在台湾中国深造十五年</a:t>
            </a:r>
            <a:endParaRPr 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30000"/>
              </a:lnSpc>
              <a:buFont typeface="Arial"/>
              <a:buChar char="•"/>
            </a:pPr>
            <a:r>
              <a:rPr lang="zh-CN" alt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中国文学博士</a:t>
            </a:r>
            <a:endParaRPr 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30000"/>
              </a:lnSpc>
              <a:buFont typeface="Arial"/>
              <a:buChar char="•"/>
            </a:pPr>
            <a:r>
              <a:rPr lang="zh-CN" alt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研究儒家思想，是中国文化的其中一个地基</a:t>
            </a:r>
            <a:endParaRPr 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30000"/>
              </a:lnSpc>
              <a:buFont typeface="Arial"/>
              <a:buChar char="•"/>
            </a:pPr>
            <a:r>
              <a:rPr lang="en-GB" altLang="zh-CN"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a:t>
            </a:r>
            <a:r>
              <a:rPr lang="nb-NO" altLang="zh-CN" sz="1800" kern="0" dirty="0" err="1"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ærum</a:t>
            </a:r>
            <a:r>
              <a:rPr lang="zh-CN" alt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区的中文老师</a:t>
            </a:r>
            <a:endParaRPr lang="en-US" altLang="zh-CN"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30000"/>
              </a:lnSpc>
              <a:buFont typeface="Arial"/>
              <a:buChar char="•"/>
            </a:pPr>
            <a:r>
              <a:rPr lang="en-US" sz="1800" kern="0" dirty="0" err="1"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Lær</a:t>
            </a:r>
            <a:r>
              <a:rPr 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800" kern="0" dirty="0" err="1"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Kinesisk</a:t>
            </a:r>
            <a:r>
              <a:rPr lang="zh-CN" alt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教中文公司</a:t>
            </a:r>
            <a:r>
              <a:rPr lang="en-US" altLang="zh-CN"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800" kern="0" dirty="0" err="1"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Lær</a:t>
            </a:r>
            <a:r>
              <a:rPr lang="en-US" altLang="zh-CN"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800" kern="0" dirty="0" err="1"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Kinesisk</a:t>
            </a:r>
            <a:r>
              <a:rPr lang="en-US" altLang="zh-CN"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r>
              <a:rPr lang="zh-CN" alt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的创</a:t>
            </a:r>
            <a:r>
              <a:rPr lang="zh-CN" alt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始人</a:t>
            </a:r>
            <a:endParaRPr lang="nb-NO" altLang="zh-CN"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30000"/>
              </a:lnSpc>
              <a:buFont typeface="Arial"/>
              <a:buChar char="•"/>
            </a:pPr>
            <a:r>
              <a:rPr lang="en-US" altLang="zh-TW"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Email  </a:t>
            </a:r>
            <a:r>
              <a:rPr lang="en-US" altLang="zh-TW"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3"/>
              </a:rPr>
              <a:t>janerik</a:t>
            </a:r>
            <a:r>
              <a:rPr lang="zh-CN" altLang="zh-CN"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3"/>
              </a:rPr>
              <a:t>@</a:t>
            </a:r>
            <a:r>
              <a:rPr lang="nb-NO" altLang="zh-CN"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3"/>
              </a:rPr>
              <a:t>laerkinesisk.no</a:t>
            </a:r>
            <a:endParaRPr lang="nb-NO" altLang="zh-CN"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30000"/>
              </a:lnSpc>
              <a:buFont typeface="Arial"/>
              <a:buChar char="•"/>
            </a:pPr>
            <a:r>
              <a:rPr lang="nb-NO" altLang="zh-TW"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4"/>
              </a:rPr>
              <a:t>www.laerkinesisk.no</a:t>
            </a:r>
            <a:endParaRPr lang="nb-NO" altLang="zh-TW"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30000"/>
              </a:lnSpc>
              <a:buFont typeface="Arial"/>
              <a:buChar char="•"/>
            </a:pPr>
            <a:r>
              <a:rPr lang="zh-CN" altLang="en-US"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微信</a:t>
            </a:r>
            <a:r>
              <a:rPr lang="en-US" altLang="zh-CN"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EricNorway123</a:t>
            </a:r>
            <a:endParaRPr lang="en-US" altLang="zh-TW"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30000"/>
              </a:lnSpc>
              <a:buFont typeface="Arial"/>
              <a:buChar char="•"/>
            </a:pPr>
            <a:endParaRPr 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30000"/>
              </a:lnSpc>
              <a:buFont typeface="Arial"/>
              <a:buChar char="•"/>
            </a:pPr>
            <a:endParaRPr lang="en-US" sz="18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8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Placeholder 18">
            <a:extLst>
              <a:ext uri="{FF2B5EF4-FFF2-40B4-BE49-F238E27FC236}">
                <a16:creationId xmlns="" xmlns:a16="http://schemas.microsoft.com/office/drawing/2014/main" id="{E39BBEF0-E7E9-4A6C-ACA3-42536D3857AC}"/>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tretch>
            <a:fillRect/>
          </a:stretch>
        </p:blipFill>
        <p:spPr>
          <a:xfrm>
            <a:off x="4253848" y="779008"/>
            <a:ext cx="7948631" cy="5299984"/>
          </a:xfrm>
        </p:spPr>
      </p:pic>
      <p:pic>
        <p:nvPicPr>
          <p:cNvPr id="6" name="Picture 5" descr="Logo-Lær-Kinesisk_v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4932" y="0"/>
            <a:ext cx="1273839" cy="2542680"/>
          </a:xfrm>
          <a:prstGeom prst="rect">
            <a:avLst/>
          </a:prstGeom>
        </p:spPr>
      </p:pic>
    </p:spTree>
    <p:extLst>
      <p:ext uri="{BB962C8B-B14F-4D97-AF65-F5344CB8AC3E}">
        <p14:creationId xmlns:p14="http://schemas.microsoft.com/office/powerpoint/2010/main" val="38704272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020" y="2852936"/>
            <a:ext cx="7313295" cy="313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709211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TextBox 2"/>
          <p:cNvSpPr txBox="1"/>
          <p:nvPr/>
        </p:nvSpPr>
        <p:spPr>
          <a:xfrm>
            <a:off x="1053852" y="1700808"/>
            <a:ext cx="8928992" cy="3170099"/>
          </a:xfrm>
          <a:prstGeom prst="rect">
            <a:avLst/>
          </a:prstGeom>
          <a:noFill/>
        </p:spPr>
        <p:txBody>
          <a:bodyPr wrap="square" rtlCol="0">
            <a:spAutoFit/>
          </a:bodyPr>
          <a:lstStyle/>
          <a:p>
            <a:r>
              <a:rPr kumimoji="1" lang="zh-CN" altLang="en-US" sz="2800" b="1" dirty="0" smtClean="0"/>
              <a:t>学习文化的重要性</a:t>
            </a:r>
            <a:endParaRPr kumimoji="1" lang="en-GB" altLang="zh-TW" sz="2800" b="1" dirty="0" smtClean="0"/>
          </a:p>
          <a:p>
            <a:r>
              <a:rPr kumimoji="1" lang="en-GB" altLang="zh-TW" sz="2800" dirty="0" smtClean="0"/>
              <a:t>Edward T. Hall</a:t>
            </a:r>
          </a:p>
          <a:p>
            <a:endParaRPr kumimoji="1" lang="en-GB" altLang="zh-TW" dirty="0"/>
          </a:p>
          <a:p>
            <a:r>
              <a:rPr kumimoji="1" lang="zh-CN" altLang="zh-TW" dirty="0" smtClean="0"/>
              <a:t>“</a:t>
            </a:r>
            <a:r>
              <a:rPr kumimoji="1" lang="zh-CN" altLang="en-US" dirty="0" smtClean="0"/>
              <a:t>人类没有了解文化自我（</a:t>
            </a:r>
            <a:r>
              <a:rPr kumimoji="1" lang="nb-NO" altLang="zh-CN" dirty="0" err="1" smtClean="0"/>
              <a:t>cultural</a:t>
            </a:r>
            <a:r>
              <a:rPr kumimoji="1" lang="nb-NO" altLang="zh-CN" dirty="0" smtClean="0"/>
              <a:t> </a:t>
            </a:r>
            <a:r>
              <a:rPr kumimoji="1" lang="nb-NO" altLang="zh-CN" dirty="0" err="1" smtClean="0"/>
              <a:t>self</a:t>
            </a:r>
            <a:r>
              <a:rPr kumimoji="1" lang="zh-CN" altLang="en-US" dirty="0" smtClean="0"/>
              <a:t>）的原因是，直到他了解到其他文化的存在</a:t>
            </a:r>
            <a:r>
              <a:rPr kumimoji="1" lang="en-US" altLang="zh-CN" dirty="0" smtClean="0"/>
              <a:t> </a:t>
            </a:r>
            <a:r>
              <a:rPr kumimoji="1" lang="zh-CN" altLang="en-US" dirty="0" smtClean="0"/>
              <a:t>，才能有确认文化自我的基础</a:t>
            </a:r>
            <a:r>
              <a:rPr kumimoji="1" lang="zh-CN" altLang="zh-CN" dirty="0" smtClean="0"/>
              <a:t>。</a:t>
            </a:r>
            <a:r>
              <a:rPr kumimoji="1" lang="zh-CN" altLang="en-US" dirty="0" smtClean="0"/>
              <a:t>一种能领会到其他群体的方式，是了解以及接受他们的思维。</a:t>
            </a:r>
            <a:r>
              <a:rPr kumimoji="1" lang="en-GB" altLang="zh-TW" dirty="0" smtClean="0"/>
              <a:t> </a:t>
            </a:r>
            <a:r>
              <a:rPr kumimoji="1" lang="zh-CN" altLang="en-US" dirty="0" smtClean="0"/>
              <a:t>这并不容易。事实上，是非常困难的，但这是了解文化精髓。”</a:t>
            </a:r>
            <a:endParaRPr kumimoji="1" lang="en-GB" altLang="zh-TW" dirty="0" smtClean="0"/>
          </a:p>
          <a:p>
            <a:endParaRPr kumimoji="1" lang="zh-TW" altLang="en-US" dirty="0"/>
          </a:p>
        </p:txBody>
      </p:sp>
    </p:spTree>
    <p:extLst>
      <p:ext uri="{BB962C8B-B14F-4D97-AF65-F5344CB8AC3E}">
        <p14:creationId xmlns:p14="http://schemas.microsoft.com/office/powerpoint/2010/main" val="7950212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TextBox 2"/>
          <p:cNvSpPr txBox="1"/>
          <p:nvPr/>
        </p:nvSpPr>
        <p:spPr>
          <a:xfrm>
            <a:off x="1917948" y="2914921"/>
            <a:ext cx="6048672" cy="584776"/>
          </a:xfrm>
          <a:prstGeom prst="rect">
            <a:avLst/>
          </a:prstGeom>
          <a:noFill/>
        </p:spPr>
        <p:txBody>
          <a:bodyPr wrap="square" rtlCol="0">
            <a:spAutoFit/>
          </a:bodyPr>
          <a:lstStyle/>
          <a:p>
            <a:r>
              <a:rPr kumimoji="1" lang="nb-NO" altLang="zh-TW" sz="3200" dirty="0" err="1" smtClean="0"/>
              <a:t>Chinese</a:t>
            </a:r>
            <a:r>
              <a:rPr kumimoji="1" lang="nb-NO" altLang="zh-TW" sz="3200" dirty="0" smtClean="0"/>
              <a:t> vs. Norwegian </a:t>
            </a:r>
            <a:r>
              <a:rPr kumimoji="1" lang="nb-NO" altLang="zh-TW" sz="3200" dirty="0" err="1" smtClean="0"/>
              <a:t>Culture</a:t>
            </a:r>
            <a:endParaRPr kumimoji="1" lang="zh-TW" altLang="en-US" sz="3200" dirty="0"/>
          </a:p>
        </p:txBody>
      </p:sp>
    </p:spTree>
    <p:extLst>
      <p:ext uri="{BB962C8B-B14F-4D97-AF65-F5344CB8AC3E}">
        <p14:creationId xmlns:p14="http://schemas.microsoft.com/office/powerpoint/2010/main" val="16623336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2"/>
          <p:cNvGrpSpPr>
            <a:grpSpLocks/>
          </p:cNvGrpSpPr>
          <p:nvPr/>
        </p:nvGrpSpPr>
        <p:grpSpPr bwMode="auto">
          <a:xfrm>
            <a:off x="2652915" y="1352848"/>
            <a:ext cx="6882996" cy="5064249"/>
            <a:chOff x="240" y="1248"/>
            <a:chExt cx="2496" cy="2496"/>
          </a:xfrm>
        </p:grpSpPr>
        <p:sp>
          <p:nvSpPr>
            <p:cNvPr id="18437" name="Oval 3"/>
            <p:cNvSpPr>
              <a:spLocks noChangeArrowheads="1"/>
            </p:cNvSpPr>
            <p:nvPr/>
          </p:nvSpPr>
          <p:spPr bwMode="auto">
            <a:xfrm>
              <a:off x="240" y="1248"/>
              <a:ext cx="2496" cy="2496"/>
            </a:xfrm>
            <a:prstGeom prst="ellipse">
              <a:avLst/>
            </a:prstGeom>
            <a:solidFill>
              <a:schemeClr val="accent1"/>
            </a:solidFill>
            <a:ln w="9525">
              <a:solidFill>
                <a:schemeClr val="accent1"/>
              </a:solidFill>
              <a:miter lim="800000"/>
              <a:headEnd/>
              <a:tailEnd/>
            </a:ln>
          </p:spPr>
          <p:txBody>
            <a:bodyPr wrap="none" lIns="130046" tIns="65023" rIns="130046" bIns="65023" anchor="ctr"/>
            <a:lstStyle/>
            <a:p>
              <a:pPr algn="ctr" defTabSz="1088106" eaLnBrk="0" hangingPunct="0"/>
              <a:endParaRPr lang="nl-NL" sz="4800">
                <a:solidFill>
                  <a:schemeClr val="tx2"/>
                </a:solidFill>
                <a:latin typeface="Times New Roman" charset="0"/>
              </a:endParaRPr>
            </a:p>
          </p:txBody>
        </p:sp>
        <p:sp>
          <p:nvSpPr>
            <p:cNvPr id="18438" name="Oval 4"/>
            <p:cNvSpPr>
              <a:spLocks noChangeArrowheads="1"/>
            </p:cNvSpPr>
            <p:nvPr/>
          </p:nvSpPr>
          <p:spPr bwMode="auto">
            <a:xfrm>
              <a:off x="528" y="1584"/>
              <a:ext cx="1872" cy="1872"/>
            </a:xfrm>
            <a:prstGeom prst="ellips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pPr algn="ctr" defTabSz="1088106" eaLnBrk="0" hangingPunct="0"/>
              <a:endParaRPr lang="nl-NL" sz="4800">
                <a:solidFill>
                  <a:schemeClr val="tx2"/>
                </a:solidFill>
                <a:latin typeface="Times New Roman" charset="0"/>
              </a:endParaRPr>
            </a:p>
          </p:txBody>
        </p:sp>
        <p:sp>
          <p:nvSpPr>
            <p:cNvPr id="18439" name="Oval 5"/>
            <p:cNvSpPr>
              <a:spLocks noChangeArrowheads="1"/>
            </p:cNvSpPr>
            <p:nvPr/>
          </p:nvSpPr>
          <p:spPr bwMode="auto">
            <a:xfrm>
              <a:off x="768" y="1872"/>
              <a:ext cx="1392" cy="1344"/>
            </a:xfrm>
            <a:prstGeom prst="ellipse">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pPr algn="ctr" defTabSz="1088106" eaLnBrk="0" hangingPunct="0"/>
              <a:endParaRPr lang="nl-NL" sz="4800">
                <a:solidFill>
                  <a:schemeClr val="tx2"/>
                </a:solidFill>
                <a:latin typeface="Times New Roman" charset="0"/>
              </a:endParaRPr>
            </a:p>
          </p:txBody>
        </p:sp>
        <p:sp>
          <p:nvSpPr>
            <p:cNvPr id="18440" name="Oval 6"/>
            <p:cNvSpPr>
              <a:spLocks noChangeArrowheads="1"/>
            </p:cNvSpPr>
            <p:nvPr/>
          </p:nvSpPr>
          <p:spPr bwMode="auto">
            <a:xfrm>
              <a:off x="1056" y="2208"/>
              <a:ext cx="816" cy="768"/>
            </a:xfrm>
            <a:prstGeom prst="ellipse">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pPr algn="ctr" defTabSz="1088106" eaLnBrk="0" hangingPunct="0"/>
              <a:endParaRPr lang="nl-NL" sz="4800">
                <a:solidFill>
                  <a:schemeClr val="tx2"/>
                </a:solidFill>
                <a:latin typeface="Times New Roman" charset="0"/>
              </a:endParaRPr>
            </a:p>
          </p:txBody>
        </p:sp>
        <p:sp>
          <p:nvSpPr>
            <p:cNvPr id="18441" name="Text Box 7"/>
            <p:cNvSpPr txBox="1">
              <a:spLocks noChangeArrowheads="1"/>
            </p:cNvSpPr>
            <p:nvPr/>
          </p:nvSpPr>
          <p:spPr bwMode="auto">
            <a:xfrm>
              <a:off x="1357" y="2544"/>
              <a:ext cx="277" cy="209"/>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ctr"/>
              <a:r>
                <a:rPr lang="zh-CN" altLang="en-US" sz="1900" b="1" dirty="0" smtClean="0">
                  <a:solidFill>
                    <a:schemeClr val="tx1"/>
                  </a:solidFill>
                  <a:latin typeface="Tahoma" charset="0"/>
                </a:rPr>
                <a:t>价值</a:t>
              </a:r>
              <a:endParaRPr lang="nl-NL" sz="1900" b="1" dirty="0">
                <a:solidFill>
                  <a:schemeClr val="tx1"/>
                </a:solidFill>
                <a:latin typeface="Tahoma" charset="0"/>
              </a:endParaRPr>
            </a:p>
          </p:txBody>
        </p:sp>
        <p:sp>
          <p:nvSpPr>
            <p:cNvPr id="18442" name="Text Box 8"/>
            <p:cNvSpPr txBox="1">
              <a:spLocks noChangeArrowheads="1"/>
            </p:cNvSpPr>
            <p:nvPr/>
          </p:nvSpPr>
          <p:spPr bwMode="auto">
            <a:xfrm>
              <a:off x="1325" y="1968"/>
              <a:ext cx="277" cy="20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ctr"/>
              <a:r>
                <a:rPr lang="zh-CN" altLang="en-US" sz="1900" b="1" dirty="0" smtClean="0">
                  <a:solidFill>
                    <a:schemeClr val="tx1"/>
                  </a:solidFill>
                  <a:latin typeface="Tahoma" charset="0"/>
                </a:rPr>
                <a:t>礼仪</a:t>
              </a:r>
              <a:endParaRPr lang="nl-NL" sz="1900" b="1" dirty="0">
                <a:solidFill>
                  <a:schemeClr val="tx1"/>
                </a:solidFill>
                <a:latin typeface="Tahoma" charset="0"/>
              </a:endParaRPr>
            </a:p>
          </p:txBody>
        </p:sp>
        <p:sp>
          <p:nvSpPr>
            <p:cNvPr id="18443" name="Text Box 9"/>
            <p:cNvSpPr txBox="1">
              <a:spLocks noChangeArrowheads="1"/>
            </p:cNvSpPr>
            <p:nvPr/>
          </p:nvSpPr>
          <p:spPr bwMode="auto">
            <a:xfrm>
              <a:off x="1287" y="1632"/>
              <a:ext cx="286" cy="20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ctr"/>
              <a:r>
                <a:rPr lang="zh-CN" altLang="en-US" sz="1900" b="1" dirty="0" smtClean="0">
                  <a:solidFill>
                    <a:schemeClr val="tx1"/>
                  </a:solidFill>
                  <a:latin typeface="Tahoma" charset="0"/>
                </a:rPr>
                <a:t>英雄</a:t>
              </a:r>
              <a:endParaRPr lang="nl-NL" sz="1900" b="1" dirty="0">
                <a:solidFill>
                  <a:schemeClr val="tx1"/>
                </a:solidFill>
                <a:latin typeface="Tahoma" charset="0"/>
              </a:endParaRPr>
            </a:p>
          </p:txBody>
        </p:sp>
        <p:sp>
          <p:nvSpPr>
            <p:cNvPr id="18444" name="Text Box 10"/>
            <p:cNvSpPr txBox="1">
              <a:spLocks noChangeArrowheads="1"/>
            </p:cNvSpPr>
            <p:nvPr/>
          </p:nvSpPr>
          <p:spPr bwMode="auto">
            <a:xfrm>
              <a:off x="1289" y="1344"/>
              <a:ext cx="277" cy="20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ctr"/>
              <a:r>
                <a:rPr lang="zh-CN" altLang="en-US" sz="1900" b="1" dirty="0" smtClean="0">
                  <a:solidFill>
                    <a:schemeClr val="tx1"/>
                  </a:solidFill>
                  <a:latin typeface="Tahoma" charset="0"/>
                </a:rPr>
                <a:t>象征</a:t>
              </a:r>
              <a:endParaRPr lang="nl-NL" sz="1900" b="1" dirty="0">
                <a:solidFill>
                  <a:schemeClr val="tx1"/>
                </a:solidFill>
                <a:latin typeface="Tahoma" charset="0"/>
              </a:endParaRPr>
            </a:p>
          </p:txBody>
        </p:sp>
        <p:sp>
          <p:nvSpPr>
            <p:cNvPr id="18445" name="Text Box 11"/>
            <p:cNvSpPr txBox="1">
              <a:spLocks noChangeArrowheads="1"/>
            </p:cNvSpPr>
            <p:nvPr/>
          </p:nvSpPr>
          <p:spPr bwMode="auto">
            <a:xfrm rot="20012937">
              <a:off x="360" y="2807"/>
              <a:ext cx="790" cy="209"/>
            </a:xfrm>
            <a:prstGeom prst="rect">
              <a:avLst/>
            </a:prstGeom>
            <a:solidFill>
              <a:schemeClr val="bg1"/>
            </a:solidFill>
            <a:ln w="9525">
              <a:solidFill>
                <a:schemeClr val="accent1"/>
              </a:solidFill>
              <a:miter lim="800000"/>
              <a:headEnd/>
              <a:tailEnd/>
            </a:ln>
          </p:spPr>
          <p:txBody>
            <a:bodyPr lIns="130046" tIns="65023" rIns="130046" bIns="65023">
              <a:spAutoFit/>
            </a:bodyPr>
            <a:lstStyle>
              <a:lvl1pPr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ctr"/>
              <a:r>
                <a:rPr lang="nl-NL" sz="1900" b="1" dirty="0" err="1">
                  <a:solidFill>
                    <a:schemeClr val="tx1"/>
                  </a:solidFill>
                  <a:latin typeface="Tahoma" charset="0"/>
                </a:rPr>
                <a:t>practices</a:t>
              </a:r>
              <a:endParaRPr lang="nl-NL" sz="1900" b="1" dirty="0">
                <a:solidFill>
                  <a:schemeClr val="tx1"/>
                </a:solidFill>
                <a:latin typeface="Tahoma" charset="0"/>
              </a:endParaRPr>
            </a:p>
          </p:txBody>
        </p:sp>
      </p:grpSp>
      <p:sp>
        <p:nvSpPr>
          <p:cNvPr id="71693" name="Text Box 12"/>
          <p:cNvSpPr>
            <a:spLocks noGrp="1" noChangeArrowheads="1"/>
          </p:cNvSpPr>
          <p:nvPr>
            <p:ph type="title" idx="4294967295"/>
          </p:nvPr>
        </p:nvSpPr>
        <p:spPr>
          <a:xfrm>
            <a:off x="830245" y="492249"/>
            <a:ext cx="10712834" cy="1062633"/>
          </a:xfrm>
        </p:spPr>
        <p:txBody>
          <a:bodyPr lIns="108835" tIns="54418" rIns="108835" bIns="54418" anchor="ctr"/>
          <a:lstStyle/>
          <a:p>
            <a:pPr>
              <a:defRPr/>
            </a:pPr>
            <a:r>
              <a:rPr lang="nl-NL" sz="3000" b="1" dirty="0">
                <a:latin typeface="+mj-lt"/>
                <a:cs typeface="Arial" pitchFamily="34" charset="0"/>
                <a:sym typeface="Kievit-Medium"/>
              </a:rPr>
              <a:t>Model of culture: </a:t>
            </a:r>
            <a:r>
              <a:rPr lang="nl-NL" sz="3000" b="1" dirty="0" err="1">
                <a:latin typeface="+mj-lt"/>
                <a:cs typeface="Arial" pitchFamily="34" charset="0"/>
                <a:sym typeface="Kievit-Medium"/>
              </a:rPr>
              <a:t>Hofstede's</a:t>
            </a:r>
            <a:r>
              <a:rPr lang="nl-NL" sz="3000" b="1" dirty="0">
                <a:latin typeface="+mj-lt"/>
                <a:cs typeface="Arial" pitchFamily="34" charset="0"/>
                <a:sym typeface="Kievit-Medium"/>
              </a:rPr>
              <a:t> </a:t>
            </a:r>
            <a:r>
              <a:rPr lang="nl-NL" sz="3000" b="1" dirty="0" err="1">
                <a:latin typeface="+mj-lt"/>
                <a:cs typeface="Arial" pitchFamily="34" charset="0"/>
                <a:sym typeface="Kievit-Medium"/>
              </a:rPr>
              <a:t>O</a:t>
            </a:r>
            <a:r>
              <a:rPr lang="nl-NL" sz="3000" b="1" dirty="0" err="1" smtClean="0">
                <a:latin typeface="+mj-lt"/>
                <a:cs typeface="Arial" pitchFamily="34" charset="0"/>
                <a:sym typeface="Kievit-Medium"/>
              </a:rPr>
              <a:t>nion</a:t>
            </a:r>
            <a:r>
              <a:rPr lang="nl-NL" sz="3000" b="1" dirty="0">
                <a:latin typeface="+mj-lt"/>
                <a:cs typeface="Arial" pitchFamily="34" charset="0"/>
                <a:sym typeface="Kievit-Medium"/>
              </a:rPr>
              <a:t>-diagram</a:t>
            </a:r>
          </a:p>
        </p:txBody>
      </p:sp>
      <p:pic>
        <p:nvPicPr>
          <p:cNvPr id="14" name="Picture 13"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27791"/>
            <a:ext cx="1273839" cy="2542680"/>
          </a:xfrm>
          <a:prstGeom prst="rect">
            <a:avLst/>
          </a:prstGeom>
        </p:spPr>
      </p:pic>
    </p:spTree>
    <p:extLst>
      <p:ext uri="{BB962C8B-B14F-4D97-AF65-F5344CB8AC3E}">
        <p14:creationId xmlns:p14="http://schemas.microsoft.com/office/powerpoint/2010/main" val="23606694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27791"/>
            <a:ext cx="1273839" cy="2542680"/>
          </a:xfrm>
          <a:prstGeom prst="rect">
            <a:avLst/>
          </a:prstGeom>
        </p:spPr>
      </p:pic>
      <p:sp>
        <p:nvSpPr>
          <p:cNvPr id="2" name="TextBox 1"/>
          <p:cNvSpPr txBox="1"/>
          <p:nvPr/>
        </p:nvSpPr>
        <p:spPr>
          <a:xfrm>
            <a:off x="3862164" y="1412776"/>
            <a:ext cx="5328592" cy="707886"/>
          </a:xfrm>
          <a:prstGeom prst="rect">
            <a:avLst/>
          </a:prstGeom>
          <a:noFill/>
        </p:spPr>
        <p:txBody>
          <a:bodyPr wrap="square" rtlCol="0">
            <a:spAutoFit/>
          </a:bodyPr>
          <a:lstStyle/>
          <a:p>
            <a:r>
              <a:rPr kumimoji="1" lang="zh-CN" altLang="en-US" sz="4000" dirty="0" smtClean="0"/>
              <a:t>礼仪</a:t>
            </a:r>
            <a:endParaRPr kumimoji="1" lang="zh-TW" altLang="en-US" sz="4000" dirty="0"/>
          </a:p>
        </p:txBody>
      </p:sp>
      <p:pic>
        <p:nvPicPr>
          <p:cNvPr id="3" name="Picture 2" descr="abigail-lynn-517207-unsplas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7868" y="2636912"/>
            <a:ext cx="2363755" cy="3545632"/>
          </a:xfrm>
          <a:prstGeom prst="rect">
            <a:avLst/>
          </a:prstGeom>
        </p:spPr>
      </p:pic>
      <p:pic>
        <p:nvPicPr>
          <p:cNvPr id="4" name="Picture 3" descr="chris-liverani-552022-unsplash.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6220" y="2636912"/>
            <a:ext cx="5516771" cy="3573016"/>
          </a:xfrm>
          <a:prstGeom prst="rect">
            <a:avLst/>
          </a:prstGeom>
        </p:spPr>
      </p:pic>
    </p:spTree>
    <p:extLst>
      <p:ext uri="{BB962C8B-B14F-4D97-AF65-F5344CB8AC3E}">
        <p14:creationId xmlns:p14="http://schemas.microsoft.com/office/powerpoint/2010/main" val="23796781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27791"/>
            <a:ext cx="1273839" cy="2542680"/>
          </a:xfrm>
          <a:prstGeom prst="rect">
            <a:avLst/>
          </a:prstGeom>
        </p:spPr>
      </p:pic>
      <p:sp>
        <p:nvSpPr>
          <p:cNvPr id="2" name="TextBox 1"/>
          <p:cNvSpPr txBox="1"/>
          <p:nvPr/>
        </p:nvSpPr>
        <p:spPr>
          <a:xfrm>
            <a:off x="3718148" y="1484784"/>
            <a:ext cx="3528392" cy="707886"/>
          </a:xfrm>
          <a:prstGeom prst="rect">
            <a:avLst/>
          </a:prstGeom>
          <a:noFill/>
        </p:spPr>
        <p:txBody>
          <a:bodyPr wrap="square" rtlCol="0">
            <a:spAutoFit/>
          </a:bodyPr>
          <a:lstStyle/>
          <a:p>
            <a:r>
              <a:rPr kumimoji="1" lang="zh-CN" altLang="en-US" sz="4000" dirty="0" smtClean="0"/>
              <a:t>英雄</a:t>
            </a:r>
            <a:endParaRPr kumimoji="1" lang="zh-TW" altLang="en-US" sz="4000" dirty="0"/>
          </a:p>
        </p:txBody>
      </p:sp>
      <p:sp>
        <p:nvSpPr>
          <p:cNvPr id="5" name="TextBox 4"/>
          <p:cNvSpPr txBox="1"/>
          <p:nvPr/>
        </p:nvSpPr>
        <p:spPr>
          <a:xfrm>
            <a:off x="3430116" y="2852936"/>
            <a:ext cx="3528392" cy="1200328"/>
          </a:xfrm>
          <a:prstGeom prst="rect">
            <a:avLst/>
          </a:prstGeom>
          <a:noFill/>
        </p:spPr>
        <p:txBody>
          <a:bodyPr wrap="square" rtlCol="0">
            <a:spAutoFit/>
          </a:bodyPr>
          <a:lstStyle/>
          <a:p>
            <a:r>
              <a:rPr kumimoji="1" lang="nb-NO" altLang="zh-TW" dirty="0" smtClean="0"/>
              <a:t>Jack </a:t>
            </a:r>
            <a:r>
              <a:rPr kumimoji="1" lang="nb-NO" altLang="zh-TW" dirty="0" err="1" smtClean="0"/>
              <a:t>Ma</a:t>
            </a:r>
            <a:endParaRPr kumimoji="1" lang="nb-NO" altLang="zh-TW" dirty="0" smtClean="0"/>
          </a:p>
          <a:p>
            <a:endParaRPr kumimoji="1" lang="nb-NO" altLang="zh-TW" dirty="0"/>
          </a:p>
          <a:p>
            <a:r>
              <a:rPr kumimoji="1" lang="nb-NO" altLang="zh-TW" dirty="0" smtClean="0"/>
              <a:t>Roald Amundsen</a:t>
            </a:r>
            <a:endParaRPr kumimoji="1" lang="zh-TW" altLang="en-US" dirty="0"/>
          </a:p>
        </p:txBody>
      </p:sp>
    </p:spTree>
    <p:extLst>
      <p:ext uri="{BB962C8B-B14F-4D97-AF65-F5344CB8AC3E}">
        <p14:creationId xmlns:p14="http://schemas.microsoft.com/office/powerpoint/2010/main" val="16540125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27791"/>
            <a:ext cx="1273839" cy="2542680"/>
          </a:xfrm>
          <a:prstGeom prst="rect">
            <a:avLst/>
          </a:prstGeom>
        </p:spPr>
      </p:pic>
      <p:sp>
        <p:nvSpPr>
          <p:cNvPr id="2" name="TextBox 1"/>
          <p:cNvSpPr txBox="1"/>
          <p:nvPr/>
        </p:nvSpPr>
        <p:spPr>
          <a:xfrm>
            <a:off x="3574132" y="1772816"/>
            <a:ext cx="3456384" cy="707886"/>
          </a:xfrm>
          <a:prstGeom prst="rect">
            <a:avLst/>
          </a:prstGeom>
          <a:noFill/>
        </p:spPr>
        <p:txBody>
          <a:bodyPr wrap="square" rtlCol="0">
            <a:spAutoFit/>
          </a:bodyPr>
          <a:lstStyle/>
          <a:p>
            <a:r>
              <a:rPr kumimoji="1" lang="zh-CN" altLang="en-US" sz="4000" dirty="0" smtClean="0"/>
              <a:t>象征</a:t>
            </a:r>
            <a:endParaRPr kumimoji="1" lang="zh-TW" altLang="en-US" sz="4000" dirty="0"/>
          </a:p>
        </p:txBody>
      </p:sp>
      <p:sp>
        <p:nvSpPr>
          <p:cNvPr id="6" name="TextBox 5"/>
          <p:cNvSpPr txBox="1"/>
          <p:nvPr/>
        </p:nvSpPr>
        <p:spPr>
          <a:xfrm>
            <a:off x="2998068" y="3356992"/>
            <a:ext cx="3384376" cy="1200328"/>
          </a:xfrm>
          <a:prstGeom prst="rect">
            <a:avLst/>
          </a:prstGeom>
          <a:noFill/>
        </p:spPr>
        <p:txBody>
          <a:bodyPr wrap="square" rtlCol="0">
            <a:spAutoFit/>
          </a:bodyPr>
          <a:lstStyle/>
          <a:p>
            <a:r>
              <a:rPr kumimoji="1" lang="nb-NO" altLang="zh-TW" dirty="0" smtClean="0"/>
              <a:t>Gucci</a:t>
            </a:r>
          </a:p>
          <a:p>
            <a:r>
              <a:rPr kumimoji="1" lang="nb-NO" altLang="zh-TW" dirty="0" smtClean="0"/>
              <a:t>Louis </a:t>
            </a:r>
            <a:r>
              <a:rPr kumimoji="1" lang="nb-NO" altLang="zh-TW" dirty="0" err="1" smtClean="0"/>
              <a:t>Vuitton</a:t>
            </a:r>
            <a:endParaRPr kumimoji="1" lang="nb-NO" altLang="zh-TW" dirty="0" smtClean="0"/>
          </a:p>
          <a:p>
            <a:r>
              <a:rPr kumimoji="1" lang="nb-NO" altLang="zh-TW" dirty="0" smtClean="0"/>
              <a:t>Tesla</a:t>
            </a:r>
            <a:endParaRPr kumimoji="1" lang="zh-TW" altLang="en-US" dirty="0"/>
          </a:p>
        </p:txBody>
      </p:sp>
    </p:spTree>
    <p:extLst>
      <p:ext uri="{BB962C8B-B14F-4D97-AF65-F5344CB8AC3E}">
        <p14:creationId xmlns:p14="http://schemas.microsoft.com/office/powerpoint/2010/main" val="19912487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2"/>
          <p:cNvGrpSpPr>
            <a:grpSpLocks/>
          </p:cNvGrpSpPr>
          <p:nvPr/>
        </p:nvGrpSpPr>
        <p:grpSpPr bwMode="auto">
          <a:xfrm>
            <a:off x="2652915" y="1352848"/>
            <a:ext cx="6882996" cy="5064249"/>
            <a:chOff x="240" y="1248"/>
            <a:chExt cx="2496" cy="2496"/>
          </a:xfrm>
        </p:grpSpPr>
        <p:sp>
          <p:nvSpPr>
            <p:cNvPr id="18437" name="Oval 3"/>
            <p:cNvSpPr>
              <a:spLocks noChangeArrowheads="1"/>
            </p:cNvSpPr>
            <p:nvPr/>
          </p:nvSpPr>
          <p:spPr bwMode="auto">
            <a:xfrm>
              <a:off x="240" y="1248"/>
              <a:ext cx="2496" cy="2496"/>
            </a:xfrm>
            <a:prstGeom prst="ellipse">
              <a:avLst/>
            </a:prstGeom>
            <a:solidFill>
              <a:schemeClr val="accent1"/>
            </a:solidFill>
            <a:ln w="9525">
              <a:solidFill>
                <a:schemeClr val="accent1"/>
              </a:solidFill>
              <a:miter lim="800000"/>
              <a:headEnd/>
              <a:tailEnd/>
            </a:ln>
          </p:spPr>
          <p:txBody>
            <a:bodyPr wrap="none" lIns="130046" tIns="65023" rIns="130046" bIns="65023" anchor="ctr"/>
            <a:lstStyle/>
            <a:p>
              <a:pPr algn="ctr" defTabSz="1088106" eaLnBrk="0" hangingPunct="0"/>
              <a:endParaRPr lang="nl-NL" sz="4800">
                <a:solidFill>
                  <a:schemeClr val="tx2"/>
                </a:solidFill>
                <a:latin typeface="Times New Roman" charset="0"/>
              </a:endParaRPr>
            </a:p>
          </p:txBody>
        </p:sp>
        <p:sp>
          <p:nvSpPr>
            <p:cNvPr id="18438" name="Oval 4"/>
            <p:cNvSpPr>
              <a:spLocks noChangeArrowheads="1"/>
            </p:cNvSpPr>
            <p:nvPr/>
          </p:nvSpPr>
          <p:spPr bwMode="auto">
            <a:xfrm>
              <a:off x="528" y="1584"/>
              <a:ext cx="1872" cy="1872"/>
            </a:xfrm>
            <a:prstGeom prst="ellips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pPr algn="ctr" defTabSz="1088106" eaLnBrk="0" hangingPunct="0"/>
              <a:endParaRPr lang="nl-NL" sz="4800">
                <a:solidFill>
                  <a:schemeClr val="tx2"/>
                </a:solidFill>
                <a:latin typeface="Times New Roman" charset="0"/>
              </a:endParaRPr>
            </a:p>
          </p:txBody>
        </p:sp>
        <p:sp>
          <p:nvSpPr>
            <p:cNvPr id="18439" name="Oval 5"/>
            <p:cNvSpPr>
              <a:spLocks noChangeArrowheads="1"/>
            </p:cNvSpPr>
            <p:nvPr/>
          </p:nvSpPr>
          <p:spPr bwMode="auto">
            <a:xfrm>
              <a:off x="768" y="1872"/>
              <a:ext cx="1392" cy="1344"/>
            </a:xfrm>
            <a:prstGeom prst="ellipse">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pPr algn="ctr" defTabSz="1088106" eaLnBrk="0" hangingPunct="0"/>
              <a:endParaRPr lang="nl-NL" sz="4800">
                <a:solidFill>
                  <a:schemeClr val="tx2"/>
                </a:solidFill>
                <a:latin typeface="Times New Roman" charset="0"/>
              </a:endParaRPr>
            </a:p>
          </p:txBody>
        </p:sp>
        <p:sp>
          <p:nvSpPr>
            <p:cNvPr id="18440" name="Oval 6"/>
            <p:cNvSpPr>
              <a:spLocks noChangeArrowheads="1"/>
            </p:cNvSpPr>
            <p:nvPr/>
          </p:nvSpPr>
          <p:spPr bwMode="auto">
            <a:xfrm>
              <a:off x="1056" y="2208"/>
              <a:ext cx="816" cy="768"/>
            </a:xfrm>
            <a:prstGeom prst="ellipse">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nchor="ctr"/>
            <a:lstStyle/>
            <a:p>
              <a:pPr algn="ctr" defTabSz="1088106" eaLnBrk="0" hangingPunct="0"/>
              <a:endParaRPr lang="nl-NL" sz="4800">
                <a:solidFill>
                  <a:schemeClr val="tx2"/>
                </a:solidFill>
                <a:latin typeface="Times New Roman" charset="0"/>
              </a:endParaRPr>
            </a:p>
          </p:txBody>
        </p:sp>
        <p:sp>
          <p:nvSpPr>
            <p:cNvPr id="18441" name="Text Box 7"/>
            <p:cNvSpPr txBox="1">
              <a:spLocks noChangeArrowheads="1"/>
            </p:cNvSpPr>
            <p:nvPr/>
          </p:nvSpPr>
          <p:spPr bwMode="auto">
            <a:xfrm>
              <a:off x="1357" y="2544"/>
              <a:ext cx="277" cy="209"/>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ctr"/>
              <a:r>
                <a:rPr lang="zh-CN" altLang="en-US" sz="1900" b="1" dirty="0" smtClean="0">
                  <a:solidFill>
                    <a:schemeClr val="tx1"/>
                  </a:solidFill>
                  <a:latin typeface="Tahoma" charset="0"/>
                </a:rPr>
                <a:t>价值</a:t>
              </a:r>
              <a:endParaRPr lang="nl-NL" sz="1900" b="1" dirty="0">
                <a:solidFill>
                  <a:schemeClr val="tx1"/>
                </a:solidFill>
                <a:latin typeface="Tahoma" charset="0"/>
              </a:endParaRPr>
            </a:p>
          </p:txBody>
        </p:sp>
        <p:sp>
          <p:nvSpPr>
            <p:cNvPr id="18442" name="Text Box 8"/>
            <p:cNvSpPr txBox="1">
              <a:spLocks noChangeArrowheads="1"/>
            </p:cNvSpPr>
            <p:nvPr/>
          </p:nvSpPr>
          <p:spPr bwMode="auto">
            <a:xfrm>
              <a:off x="1325" y="1968"/>
              <a:ext cx="277" cy="20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ctr"/>
              <a:r>
                <a:rPr lang="zh-CN" altLang="en-US" sz="1900" b="1" dirty="0" smtClean="0">
                  <a:solidFill>
                    <a:schemeClr val="tx1"/>
                  </a:solidFill>
                  <a:latin typeface="Tahoma" charset="0"/>
                </a:rPr>
                <a:t>礼仪</a:t>
              </a:r>
              <a:endParaRPr lang="nl-NL" sz="1900" b="1" dirty="0">
                <a:solidFill>
                  <a:schemeClr val="tx1"/>
                </a:solidFill>
                <a:latin typeface="Tahoma" charset="0"/>
              </a:endParaRPr>
            </a:p>
          </p:txBody>
        </p:sp>
        <p:sp>
          <p:nvSpPr>
            <p:cNvPr id="18443" name="Text Box 9"/>
            <p:cNvSpPr txBox="1">
              <a:spLocks noChangeArrowheads="1"/>
            </p:cNvSpPr>
            <p:nvPr/>
          </p:nvSpPr>
          <p:spPr bwMode="auto">
            <a:xfrm>
              <a:off x="1287" y="1632"/>
              <a:ext cx="286" cy="20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ctr"/>
              <a:r>
                <a:rPr lang="zh-CN" altLang="en-US" sz="1900" b="1" dirty="0" smtClean="0">
                  <a:solidFill>
                    <a:schemeClr val="tx1"/>
                  </a:solidFill>
                  <a:latin typeface="Tahoma" charset="0"/>
                </a:rPr>
                <a:t>英雄</a:t>
              </a:r>
              <a:endParaRPr lang="nl-NL" sz="1900" b="1" dirty="0">
                <a:solidFill>
                  <a:schemeClr val="tx1"/>
                </a:solidFill>
                <a:latin typeface="Tahoma" charset="0"/>
              </a:endParaRPr>
            </a:p>
          </p:txBody>
        </p:sp>
        <p:sp>
          <p:nvSpPr>
            <p:cNvPr id="18444" name="Text Box 10"/>
            <p:cNvSpPr txBox="1">
              <a:spLocks noChangeArrowheads="1"/>
            </p:cNvSpPr>
            <p:nvPr/>
          </p:nvSpPr>
          <p:spPr bwMode="auto">
            <a:xfrm>
              <a:off x="1289" y="1344"/>
              <a:ext cx="277" cy="20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ctr"/>
              <a:r>
                <a:rPr lang="zh-CN" altLang="en-US" sz="1900" b="1" dirty="0" smtClean="0">
                  <a:solidFill>
                    <a:schemeClr val="tx1"/>
                  </a:solidFill>
                  <a:latin typeface="Tahoma" charset="0"/>
                </a:rPr>
                <a:t>象征</a:t>
              </a:r>
              <a:endParaRPr lang="nl-NL" sz="1900" b="1" dirty="0">
                <a:solidFill>
                  <a:schemeClr val="tx1"/>
                </a:solidFill>
                <a:latin typeface="Tahoma" charset="0"/>
              </a:endParaRPr>
            </a:p>
          </p:txBody>
        </p:sp>
        <p:sp>
          <p:nvSpPr>
            <p:cNvPr id="18445" name="Text Box 11"/>
            <p:cNvSpPr txBox="1">
              <a:spLocks noChangeArrowheads="1"/>
            </p:cNvSpPr>
            <p:nvPr/>
          </p:nvSpPr>
          <p:spPr bwMode="auto">
            <a:xfrm rot="20012937">
              <a:off x="360" y="2807"/>
              <a:ext cx="790" cy="209"/>
            </a:xfrm>
            <a:prstGeom prst="rect">
              <a:avLst/>
            </a:prstGeom>
            <a:solidFill>
              <a:schemeClr val="bg1"/>
            </a:solidFill>
            <a:ln w="9525">
              <a:solidFill>
                <a:schemeClr val="accent1"/>
              </a:solidFill>
              <a:miter lim="800000"/>
              <a:headEnd/>
              <a:tailEnd/>
            </a:ln>
          </p:spPr>
          <p:txBody>
            <a:bodyPr lIns="130046" tIns="65023" rIns="130046" bIns="65023">
              <a:spAutoFit/>
            </a:bodyPr>
            <a:lstStyle>
              <a:lvl1pPr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1pPr>
              <a:lvl2pPr marL="742950" indent="-28575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2pPr>
              <a:lvl3pPr marL="11430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3pPr>
              <a:lvl4pPr marL="16002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4pPr>
              <a:lvl5pPr marL="2057400" indent="-228600" defTabSz="1300163" eaLnBrk="0" hangingPunct="0">
                <a:defRPr sz="4000">
                  <a:solidFill>
                    <a:srgbClr val="FFFFFF"/>
                  </a:solidFill>
                  <a:latin typeface="American Typewriter" charset="0"/>
                  <a:ea typeface="ヒラギノ明朝 ProN W3" charset="0"/>
                  <a:cs typeface="ヒラギノ明朝 ProN W3" charset="0"/>
                  <a:sym typeface="American Typewriter" charset="0"/>
                </a:defRPr>
              </a:lvl5pPr>
              <a:lvl6pPr marL="25146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6pPr>
              <a:lvl7pPr marL="29718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7pPr>
              <a:lvl8pPr marL="34290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8pPr>
              <a:lvl9pPr marL="3886200" indent="-228600" defTabSz="1300163" eaLnBrk="0" fontAlgn="base" hangingPunct="0">
                <a:spcBef>
                  <a:spcPct val="0"/>
                </a:spcBef>
                <a:spcAft>
                  <a:spcPct val="0"/>
                </a:spcAft>
                <a:defRPr sz="4000">
                  <a:solidFill>
                    <a:srgbClr val="FFFFFF"/>
                  </a:solidFill>
                  <a:latin typeface="American Typewriter" charset="0"/>
                  <a:ea typeface="ヒラギノ明朝 ProN W3" charset="0"/>
                  <a:cs typeface="ヒラギノ明朝 ProN W3" charset="0"/>
                  <a:sym typeface="American Typewriter" charset="0"/>
                </a:defRPr>
              </a:lvl9pPr>
            </a:lstStyle>
            <a:p>
              <a:pPr algn="ctr"/>
              <a:r>
                <a:rPr lang="nl-NL" sz="1900" b="1" dirty="0" err="1">
                  <a:solidFill>
                    <a:schemeClr val="tx1"/>
                  </a:solidFill>
                  <a:latin typeface="Tahoma" charset="0"/>
                </a:rPr>
                <a:t>practices</a:t>
              </a:r>
              <a:endParaRPr lang="nl-NL" sz="1900" b="1" dirty="0">
                <a:solidFill>
                  <a:schemeClr val="tx1"/>
                </a:solidFill>
                <a:latin typeface="Tahoma" charset="0"/>
              </a:endParaRPr>
            </a:p>
          </p:txBody>
        </p:sp>
      </p:grpSp>
      <p:sp>
        <p:nvSpPr>
          <p:cNvPr id="71693" name="Text Box 12"/>
          <p:cNvSpPr>
            <a:spLocks noGrp="1" noChangeArrowheads="1"/>
          </p:cNvSpPr>
          <p:nvPr>
            <p:ph type="title" idx="4294967295"/>
          </p:nvPr>
        </p:nvSpPr>
        <p:spPr>
          <a:xfrm>
            <a:off x="830245" y="492249"/>
            <a:ext cx="10712834" cy="1062633"/>
          </a:xfrm>
        </p:spPr>
        <p:txBody>
          <a:bodyPr lIns="108835" tIns="54418" rIns="108835" bIns="54418" anchor="ctr"/>
          <a:lstStyle/>
          <a:p>
            <a:pPr>
              <a:defRPr/>
            </a:pPr>
            <a:r>
              <a:rPr lang="nl-NL" sz="3000" b="1" dirty="0">
                <a:latin typeface="+mj-lt"/>
                <a:cs typeface="Arial" pitchFamily="34" charset="0"/>
                <a:sym typeface="Kievit-Medium"/>
              </a:rPr>
              <a:t>Model of culture: </a:t>
            </a:r>
            <a:r>
              <a:rPr lang="nl-NL" sz="3000" b="1" dirty="0" err="1">
                <a:latin typeface="+mj-lt"/>
                <a:cs typeface="Arial" pitchFamily="34" charset="0"/>
                <a:sym typeface="Kievit-Medium"/>
              </a:rPr>
              <a:t>Hofstede's</a:t>
            </a:r>
            <a:r>
              <a:rPr lang="nl-NL" sz="3000" b="1" dirty="0">
                <a:latin typeface="+mj-lt"/>
                <a:cs typeface="Arial" pitchFamily="34" charset="0"/>
                <a:sym typeface="Kievit-Medium"/>
              </a:rPr>
              <a:t> </a:t>
            </a:r>
            <a:r>
              <a:rPr lang="nl-NL" sz="3000" b="1" dirty="0" err="1">
                <a:latin typeface="+mj-lt"/>
                <a:cs typeface="Arial" pitchFamily="34" charset="0"/>
                <a:sym typeface="Kievit-Medium"/>
              </a:rPr>
              <a:t>O</a:t>
            </a:r>
            <a:r>
              <a:rPr lang="nl-NL" sz="3000" b="1" dirty="0" err="1" smtClean="0">
                <a:latin typeface="+mj-lt"/>
                <a:cs typeface="Arial" pitchFamily="34" charset="0"/>
                <a:sym typeface="Kievit-Medium"/>
              </a:rPr>
              <a:t>nion</a:t>
            </a:r>
            <a:r>
              <a:rPr lang="nl-NL" sz="3000" b="1" dirty="0">
                <a:latin typeface="+mj-lt"/>
                <a:cs typeface="Arial" pitchFamily="34" charset="0"/>
                <a:sym typeface="Kievit-Medium"/>
              </a:rPr>
              <a:t>-diagram</a:t>
            </a:r>
          </a:p>
        </p:txBody>
      </p:sp>
      <p:pic>
        <p:nvPicPr>
          <p:cNvPr id="14" name="Picture 13"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27791"/>
            <a:ext cx="1273839" cy="2542680"/>
          </a:xfrm>
          <a:prstGeom prst="rect">
            <a:avLst/>
          </a:prstGeom>
        </p:spPr>
      </p:pic>
    </p:spTree>
    <p:extLst>
      <p:ext uri="{BB962C8B-B14F-4D97-AF65-F5344CB8AC3E}">
        <p14:creationId xmlns:p14="http://schemas.microsoft.com/office/powerpoint/2010/main" val="29223264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477788" y="1536174"/>
            <a:ext cx="9721080" cy="2862322"/>
          </a:xfrm>
          <a:prstGeom prst="rect">
            <a:avLst/>
          </a:prstGeom>
        </p:spPr>
        <p:txBody>
          <a:bodyPr wrap="square">
            <a:spAutoFit/>
          </a:bodyPr>
          <a:lstStyle/>
          <a:p>
            <a:r>
              <a:rPr lang="zh-TW" altLang="en-US" sz="2800" b="1" dirty="0" smtClean="0"/>
              <a:t>高情境</a:t>
            </a:r>
            <a:r>
              <a:rPr lang="zh-TW" altLang="en-US" sz="2800" b="1" dirty="0"/>
              <a:t>文化（</a:t>
            </a:r>
            <a:r>
              <a:rPr lang="en-US" altLang="zh-TW" sz="2800" b="1" dirty="0"/>
              <a:t>High-context culture</a:t>
            </a:r>
            <a:r>
              <a:rPr lang="zh-TW" altLang="en-US" sz="2800" b="1" dirty="0"/>
              <a:t>）和低情境文化（</a:t>
            </a:r>
            <a:r>
              <a:rPr lang="en-US" altLang="zh-TW" sz="2800" b="1" dirty="0"/>
              <a:t>Low-context culture</a:t>
            </a:r>
            <a:r>
              <a:rPr lang="zh-TW" altLang="en-US" sz="2800" b="1" dirty="0"/>
              <a:t>）</a:t>
            </a:r>
            <a:endParaRPr lang="en-US" altLang="zh-TW" sz="2800" b="1" dirty="0" smtClean="0"/>
          </a:p>
          <a:p>
            <a:r>
              <a:rPr lang="en-US" altLang="zh-TW" sz="2800" dirty="0" smtClean="0"/>
              <a:t>Edward </a:t>
            </a:r>
            <a:r>
              <a:rPr lang="en-US" altLang="zh-TW" sz="2800" dirty="0"/>
              <a:t>T. </a:t>
            </a:r>
            <a:r>
              <a:rPr lang="en-US" altLang="zh-TW" sz="2800" dirty="0" smtClean="0"/>
              <a:t>Hall</a:t>
            </a:r>
            <a:endParaRPr lang="en-US" altLang="zh-TW" sz="2800" dirty="0"/>
          </a:p>
          <a:p>
            <a:r>
              <a:rPr lang="en-US" altLang="zh-TW" dirty="0"/>
              <a:t> </a:t>
            </a:r>
          </a:p>
          <a:p>
            <a:r>
              <a:rPr lang="zh-CN" altLang="zh-TW" dirty="0" smtClean="0"/>
              <a:t>“</a:t>
            </a:r>
            <a:r>
              <a:rPr lang="zh-CN" altLang="en-US" dirty="0" smtClean="0"/>
              <a:t>一个高情景沟通和讯息，是指大部分讯息隐藏在人的内心里面，而在传播的讯息中，很少被具体的表现出来。在低情境的沟通中正好相反，大部分的信息在交流的过程中表现出来。”</a:t>
            </a:r>
            <a:endParaRPr lang="en-US" altLang="zh-TW" dirty="0"/>
          </a:p>
        </p:txBody>
      </p:sp>
    </p:spTree>
    <p:extLst>
      <p:ext uri="{BB962C8B-B14F-4D97-AF65-F5344CB8AC3E}">
        <p14:creationId xmlns:p14="http://schemas.microsoft.com/office/powerpoint/2010/main" val="29206334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1557908" y="1556792"/>
            <a:ext cx="6092825" cy="4154983"/>
          </a:xfrm>
          <a:prstGeom prst="rect">
            <a:avLst/>
          </a:prstGeom>
        </p:spPr>
        <p:txBody>
          <a:bodyPr>
            <a:spAutoFit/>
          </a:bodyPr>
          <a:lstStyle/>
          <a:p>
            <a:r>
              <a:rPr lang="nb-NO" altLang="zh-TW" dirty="0" smtClean="0"/>
              <a:t>1. Du </a:t>
            </a:r>
            <a:r>
              <a:rPr lang="nb-NO" altLang="zh-TW" dirty="0"/>
              <a:t>skal ikke tro at du er noe.</a:t>
            </a:r>
          </a:p>
          <a:p>
            <a:r>
              <a:rPr lang="nb-NO" altLang="zh-TW" dirty="0" smtClean="0"/>
              <a:t>2. Du </a:t>
            </a:r>
            <a:r>
              <a:rPr lang="nb-NO" altLang="zh-TW" dirty="0"/>
              <a:t>skal ikke tro at du er like så meget som oss.</a:t>
            </a:r>
          </a:p>
          <a:p>
            <a:r>
              <a:rPr lang="nb-NO" altLang="zh-TW" dirty="0" smtClean="0"/>
              <a:t>3. Du </a:t>
            </a:r>
            <a:r>
              <a:rPr lang="nb-NO" altLang="zh-TW" dirty="0"/>
              <a:t>skal ikke tro du er klokere enn oss.</a:t>
            </a:r>
          </a:p>
          <a:p>
            <a:r>
              <a:rPr lang="nb-NO" altLang="zh-TW" dirty="0" smtClean="0"/>
              <a:t>4. Du </a:t>
            </a:r>
            <a:r>
              <a:rPr lang="nb-NO" altLang="zh-TW" dirty="0"/>
              <a:t>skal ikke innbille deg du er bedre enn oss.</a:t>
            </a:r>
          </a:p>
          <a:p>
            <a:r>
              <a:rPr lang="nb-NO" altLang="zh-TW" dirty="0" smtClean="0"/>
              <a:t>5. Du </a:t>
            </a:r>
            <a:r>
              <a:rPr lang="nb-NO" altLang="zh-TW" dirty="0"/>
              <a:t>skal ikke tro du vet mere enn oss.</a:t>
            </a:r>
          </a:p>
          <a:p>
            <a:r>
              <a:rPr lang="nb-NO" altLang="zh-TW" dirty="0" smtClean="0"/>
              <a:t>6. Du </a:t>
            </a:r>
            <a:r>
              <a:rPr lang="nb-NO" altLang="zh-TW" dirty="0"/>
              <a:t>skal ikke tro du er mere enn oss.</a:t>
            </a:r>
          </a:p>
          <a:p>
            <a:r>
              <a:rPr lang="nb-NO" altLang="zh-TW" dirty="0" smtClean="0"/>
              <a:t>7. Du </a:t>
            </a:r>
            <a:r>
              <a:rPr lang="nb-NO" altLang="zh-TW" dirty="0"/>
              <a:t>skal ikke tro at du duger til noe.</a:t>
            </a:r>
          </a:p>
          <a:p>
            <a:r>
              <a:rPr lang="nb-NO" altLang="zh-TW" dirty="0" smtClean="0"/>
              <a:t>8. Du </a:t>
            </a:r>
            <a:r>
              <a:rPr lang="nb-NO" altLang="zh-TW" dirty="0"/>
              <a:t>skal ikke le av oss.</a:t>
            </a:r>
          </a:p>
          <a:p>
            <a:r>
              <a:rPr lang="nb-NO" altLang="zh-TW" dirty="0" smtClean="0"/>
              <a:t>9. Du </a:t>
            </a:r>
            <a:r>
              <a:rPr lang="nb-NO" altLang="zh-TW" dirty="0"/>
              <a:t>skal ikke tro at noen bryr seg om deg.</a:t>
            </a:r>
          </a:p>
          <a:p>
            <a:r>
              <a:rPr lang="nb-NO" altLang="zh-TW" dirty="0" smtClean="0"/>
              <a:t>10 Du </a:t>
            </a:r>
            <a:r>
              <a:rPr lang="nb-NO" altLang="zh-TW" dirty="0"/>
              <a:t>skal ikke tro at du kan lære oss noe.</a:t>
            </a:r>
            <a:endParaRPr lang="zh-TW" altLang="en-US" dirty="0"/>
          </a:p>
        </p:txBody>
      </p:sp>
    </p:spTree>
    <p:extLst>
      <p:ext uri="{BB962C8B-B14F-4D97-AF65-F5344CB8AC3E}">
        <p14:creationId xmlns:p14="http://schemas.microsoft.com/office/powerpoint/2010/main" val="28455530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e 56">
            <a:extLst>
              <a:ext uri="{FF2B5EF4-FFF2-40B4-BE49-F238E27FC236}">
                <a16:creationId xmlns="" xmlns:a16="http://schemas.microsoft.com/office/drawing/2014/main" id="{DAC829DF-0DD0-4F06-9322-275EAA898ACB}"/>
              </a:ext>
            </a:extLst>
          </p:cNvPr>
          <p:cNvSpPr/>
          <p:nvPr/>
        </p:nvSpPr>
        <p:spPr>
          <a:xfrm rot="9731289">
            <a:off x="3998892" y="2176504"/>
            <a:ext cx="3012648" cy="3012648"/>
          </a:xfrm>
          <a:prstGeom prst="pie">
            <a:avLst>
              <a:gd name="adj1" fmla="val 13751092"/>
              <a:gd name="adj2" fmla="val 16200000"/>
            </a:avLst>
          </a:prstGeom>
          <a:solidFill>
            <a:schemeClr val="accent1"/>
          </a:solidFill>
          <a:ln>
            <a:noFill/>
          </a:ln>
          <a:effectLst>
            <a:outerShdw blurRad="190500" dist="152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Pie 57">
            <a:extLst>
              <a:ext uri="{FF2B5EF4-FFF2-40B4-BE49-F238E27FC236}">
                <a16:creationId xmlns="" xmlns:a16="http://schemas.microsoft.com/office/drawing/2014/main" id="{4E22D3D3-FDA2-4A8B-B779-DB868DB9E682}"/>
              </a:ext>
            </a:extLst>
          </p:cNvPr>
          <p:cNvSpPr/>
          <p:nvPr/>
        </p:nvSpPr>
        <p:spPr>
          <a:xfrm rot="7294677">
            <a:off x="3635150" y="1834764"/>
            <a:ext cx="3707874" cy="3707874"/>
          </a:xfrm>
          <a:prstGeom prst="pie">
            <a:avLst>
              <a:gd name="adj1" fmla="val 13751092"/>
              <a:gd name="adj2" fmla="val 16200000"/>
            </a:avLst>
          </a:prstGeom>
          <a:solidFill>
            <a:schemeClr val="accent3"/>
          </a:solidFill>
          <a:ln>
            <a:noFill/>
          </a:ln>
          <a:effectLst>
            <a:outerShdw blurRad="190500" dist="152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Pie 58">
            <a:extLst>
              <a:ext uri="{FF2B5EF4-FFF2-40B4-BE49-F238E27FC236}">
                <a16:creationId xmlns="" xmlns:a16="http://schemas.microsoft.com/office/drawing/2014/main" id="{15D9A282-D771-4658-981C-03738B7AD63A}"/>
              </a:ext>
            </a:extLst>
          </p:cNvPr>
          <p:cNvSpPr/>
          <p:nvPr/>
        </p:nvSpPr>
        <p:spPr>
          <a:xfrm rot="4918033">
            <a:off x="3287537" y="1487151"/>
            <a:ext cx="4403101" cy="4403101"/>
          </a:xfrm>
          <a:prstGeom prst="pie">
            <a:avLst>
              <a:gd name="adj1" fmla="val 13751092"/>
              <a:gd name="adj2" fmla="val 16200000"/>
            </a:avLst>
          </a:prstGeom>
          <a:solidFill>
            <a:schemeClr val="accent2"/>
          </a:solidFill>
          <a:ln>
            <a:noFill/>
          </a:ln>
          <a:effectLst>
            <a:outerShdw blurRad="190500" dist="152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4" name="Pie 59">
            <a:extLst>
              <a:ext uri="{FF2B5EF4-FFF2-40B4-BE49-F238E27FC236}">
                <a16:creationId xmlns="" xmlns:a16="http://schemas.microsoft.com/office/drawing/2014/main" id="{6C29899A-1ED0-4024-85FE-81604FB9ED6F}"/>
              </a:ext>
            </a:extLst>
          </p:cNvPr>
          <p:cNvSpPr/>
          <p:nvPr/>
        </p:nvSpPr>
        <p:spPr>
          <a:xfrm rot="2490880">
            <a:off x="2956052" y="1133664"/>
            <a:ext cx="5098327" cy="5098327"/>
          </a:xfrm>
          <a:prstGeom prst="pie">
            <a:avLst>
              <a:gd name="adj1" fmla="val 13751092"/>
              <a:gd name="adj2" fmla="val 16200000"/>
            </a:avLst>
          </a:prstGeom>
          <a:solidFill>
            <a:schemeClr val="accent1"/>
          </a:solidFill>
          <a:ln>
            <a:noFill/>
          </a:ln>
          <a:effectLst>
            <a:outerShdw blurRad="190500" dist="152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Oval 8">
            <a:extLst>
              <a:ext uri="{FF2B5EF4-FFF2-40B4-BE49-F238E27FC236}">
                <a16:creationId xmlns="" xmlns:a16="http://schemas.microsoft.com/office/drawing/2014/main" id="{B5ABBF48-429B-4FCC-88FE-92500405C623}"/>
              </a:ext>
            </a:extLst>
          </p:cNvPr>
          <p:cNvSpPr/>
          <p:nvPr/>
        </p:nvSpPr>
        <p:spPr>
          <a:xfrm>
            <a:off x="4916590" y="3094202"/>
            <a:ext cx="1177250" cy="11772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TextBox 14">
            <a:extLst>
              <a:ext uri="{FF2B5EF4-FFF2-40B4-BE49-F238E27FC236}">
                <a16:creationId xmlns="" xmlns:a16="http://schemas.microsoft.com/office/drawing/2014/main" id="{D238AF99-216D-4900-BE78-78F5725B5E1F}"/>
              </a:ext>
            </a:extLst>
          </p:cNvPr>
          <p:cNvSpPr txBox="1"/>
          <p:nvPr/>
        </p:nvSpPr>
        <p:spPr>
          <a:xfrm>
            <a:off x="6310436" y="620688"/>
            <a:ext cx="2702721" cy="461665"/>
          </a:xfrm>
          <a:prstGeom prst="rect">
            <a:avLst/>
          </a:prstGeom>
          <a:noFill/>
        </p:spPr>
        <p:txBody>
          <a:bodyPr wrap="square" lIns="0" rIns="0" rtlCol="0" anchor="ctr">
            <a:spAutoFit/>
          </a:bodyPr>
          <a:lstStyle/>
          <a:p>
            <a:pPr>
              <a:defRPr/>
            </a:pPr>
            <a:r>
              <a:rPr lang="zh-CN" altLang="en-US" b="1" kern="0" dirty="0" smtClean="0">
                <a:latin typeface="Open Sans" panose="020B0606030504020204" pitchFamily="34" charset="0"/>
                <a:ea typeface="Open Sans" panose="020B0606030504020204" pitchFamily="34" charset="0"/>
                <a:cs typeface="Open Sans" panose="020B0606030504020204" pitchFamily="34" charset="0"/>
              </a:rPr>
              <a:t>传播中国文化</a:t>
            </a:r>
            <a:endParaRPr lang="en-US" altLang="zh-TW" b="1"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 xmlns:a16="http://schemas.microsoft.com/office/drawing/2014/main" id="{66736E80-C6B7-401A-8971-226F5CF0656B}"/>
              </a:ext>
            </a:extLst>
          </p:cNvPr>
          <p:cNvSpPr txBox="1"/>
          <p:nvPr/>
        </p:nvSpPr>
        <p:spPr>
          <a:xfrm>
            <a:off x="7534572" y="2266419"/>
            <a:ext cx="4032448" cy="461665"/>
          </a:xfrm>
          <a:prstGeom prst="rect">
            <a:avLst/>
          </a:prstGeom>
          <a:noFill/>
        </p:spPr>
        <p:txBody>
          <a:bodyPr wrap="square" lIns="0" rIns="0" rtlCol="0" anchor="ctr">
            <a:spAutoFit/>
          </a:bodyPr>
          <a:lstStyle/>
          <a:p>
            <a:pPr>
              <a:defRPr/>
            </a:pPr>
            <a:r>
              <a:rPr lang="zh-CN" altLang="en-US" b="1"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中文教学</a:t>
            </a:r>
            <a:endParaRPr lang="en-US" altLang="zh-TW"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 xmlns:a16="http://schemas.microsoft.com/office/drawing/2014/main" id="{B341ED15-FF75-4307-BC1F-AD27593FA381}"/>
              </a:ext>
            </a:extLst>
          </p:cNvPr>
          <p:cNvSpPr txBox="1"/>
          <p:nvPr/>
        </p:nvSpPr>
        <p:spPr>
          <a:xfrm>
            <a:off x="7606580" y="3861048"/>
            <a:ext cx="3816424" cy="461665"/>
          </a:xfrm>
          <a:prstGeom prst="rect">
            <a:avLst/>
          </a:prstGeom>
          <a:noFill/>
        </p:spPr>
        <p:txBody>
          <a:bodyPr wrap="square" lIns="0" rIns="0" rtlCol="0" anchor="ctr">
            <a:spAutoFit/>
          </a:bodyPr>
          <a:lstStyle/>
          <a:p>
            <a:pPr>
              <a:defRPr/>
            </a:pPr>
            <a:r>
              <a:rPr lang="zh-CN" altLang="en-US" b="1"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中挪翻译</a:t>
            </a:r>
            <a:endParaRPr lang="en-US"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 xmlns:a16="http://schemas.microsoft.com/office/drawing/2014/main" id="{68633654-A431-4218-8A65-2E72528E268B}"/>
              </a:ext>
            </a:extLst>
          </p:cNvPr>
          <p:cNvSpPr txBox="1"/>
          <p:nvPr/>
        </p:nvSpPr>
        <p:spPr>
          <a:xfrm>
            <a:off x="1464318" y="3952451"/>
            <a:ext cx="2732841" cy="338554"/>
          </a:xfrm>
          <a:prstGeom prst="rect">
            <a:avLst/>
          </a:prstGeom>
          <a:noFill/>
        </p:spPr>
        <p:txBody>
          <a:bodyPr wrap="square" lIns="0" rIns="0" rtlCol="0" anchor="ctr">
            <a:spAutoFit/>
          </a:bodyPr>
          <a:lstStyle/>
          <a:p>
            <a:pPr algn="r">
              <a:defRPr/>
            </a:pPr>
            <a:r>
              <a:rPr lang="en-US" sz="1600" kern="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6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 xmlns:a16="http://schemas.microsoft.com/office/drawing/2014/main" id="{E54848E5-0C6F-495A-BE95-09CD14A7EF38}"/>
              </a:ext>
            </a:extLst>
          </p:cNvPr>
          <p:cNvSpPr/>
          <p:nvPr/>
        </p:nvSpPr>
        <p:spPr>
          <a:xfrm>
            <a:off x="1205726" y="1616606"/>
            <a:ext cx="3656050" cy="784830"/>
          </a:xfrm>
          <a:prstGeom prst="rect">
            <a:avLst/>
          </a:prstGeom>
        </p:spPr>
        <p:txBody>
          <a:bodyPr wrap="square">
            <a:spAutoFit/>
          </a:bodyPr>
          <a:lstStyle/>
          <a:p>
            <a:pPr algn="ctr">
              <a:lnSpc>
                <a:spcPct val="80000"/>
              </a:lnSpc>
            </a:pPr>
            <a:r>
              <a:rPr lang="zh-CN" altLang="en-US" sz="540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我们的职责</a:t>
            </a:r>
            <a:endParaRPr lang="en-US" sz="5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 xmlns:a16="http://schemas.microsoft.com/office/drawing/2014/main" id="{059DADB4-EE95-4976-BB36-850A22EBBBD4}"/>
              </a:ext>
            </a:extLst>
          </p:cNvPr>
          <p:cNvGrpSpPr/>
          <p:nvPr/>
        </p:nvGrpSpPr>
        <p:grpSpPr>
          <a:xfrm>
            <a:off x="5356877" y="4442691"/>
            <a:ext cx="296676" cy="229368"/>
            <a:chOff x="7264400" y="1798638"/>
            <a:chExt cx="4926013" cy="3808413"/>
          </a:xfrm>
          <a:solidFill>
            <a:schemeClr val="bg1"/>
          </a:solidFill>
        </p:grpSpPr>
        <p:sp>
          <p:nvSpPr>
            <p:cNvPr id="21" name="Freeform 127">
              <a:extLst>
                <a:ext uri="{FF2B5EF4-FFF2-40B4-BE49-F238E27FC236}">
                  <a16:creationId xmlns="" xmlns:a16="http://schemas.microsoft.com/office/drawing/2014/main" id="{8E26A103-539D-42D1-B99A-C9828B1713F7}"/>
                </a:ext>
              </a:extLst>
            </p:cNvPr>
            <p:cNvSpPr>
              <a:spLocks noEditPoints="1"/>
            </p:cNvSpPr>
            <p:nvPr/>
          </p:nvSpPr>
          <p:spPr bwMode="auto">
            <a:xfrm>
              <a:off x="7264400" y="1798638"/>
              <a:ext cx="3006725" cy="3808413"/>
            </a:xfrm>
            <a:custGeom>
              <a:avLst/>
              <a:gdLst>
                <a:gd name="T0" fmla="*/ 560 w 3787"/>
                <a:gd name="T1" fmla="*/ 1479 h 4798"/>
                <a:gd name="T2" fmla="*/ 423 w 3787"/>
                <a:gd name="T3" fmla="*/ 1575 h 4798"/>
                <a:gd name="T4" fmla="*/ 352 w 3787"/>
                <a:gd name="T5" fmla="*/ 1729 h 4798"/>
                <a:gd name="T6" fmla="*/ 352 w 3787"/>
                <a:gd name="T7" fmla="*/ 3069 h 4798"/>
                <a:gd name="T8" fmla="*/ 423 w 3787"/>
                <a:gd name="T9" fmla="*/ 3223 h 4798"/>
                <a:gd name="T10" fmla="*/ 560 w 3787"/>
                <a:gd name="T11" fmla="*/ 3319 h 4798"/>
                <a:gd name="T12" fmla="*/ 1516 w 3787"/>
                <a:gd name="T13" fmla="*/ 3340 h 4798"/>
                <a:gd name="T14" fmla="*/ 3441 w 3787"/>
                <a:gd name="T15" fmla="*/ 354 h 4798"/>
                <a:gd name="T16" fmla="*/ 3035 w 3787"/>
                <a:gd name="T17" fmla="*/ 431 h 4798"/>
                <a:gd name="T18" fmla="*/ 2655 w 3787"/>
                <a:gd name="T19" fmla="*/ 587 h 4798"/>
                <a:gd name="T20" fmla="*/ 2313 w 3787"/>
                <a:gd name="T21" fmla="*/ 815 h 4798"/>
                <a:gd name="T22" fmla="*/ 2022 w 3787"/>
                <a:gd name="T23" fmla="*/ 1106 h 4798"/>
                <a:gd name="T24" fmla="*/ 1860 w 3787"/>
                <a:gd name="T25" fmla="*/ 3464 h 4798"/>
                <a:gd name="T26" fmla="*/ 2112 w 3787"/>
                <a:gd name="T27" fmla="*/ 3797 h 4798"/>
                <a:gd name="T28" fmla="*/ 2422 w 3787"/>
                <a:gd name="T29" fmla="*/ 4068 h 4798"/>
                <a:gd name="T30" fmla="*/ 2778 w 3787"/>
                <a:gd name="T31" fmla="*/ 4273 h 4798"/>
                <a:gd name="T32" fmla="*/ 3169 w 3787"/>
                <a:gd name="T33" fmla="*/ 4403 h 4798"/>
                <a:gd name="T34" fmla="*/ 3441 w 3787"/>
                <a:gd name="T35" fmla="*/ 354 h 4798"/>
                <a:gd name="T36" fmla="*/ 3692 w 3787"/>
                <a:gd name="T37" fmla="*/ 19 h 4798"/>
                <a:gd name="T38" fmla="*/ 3771 w 3787"/>
                <a:gd name="T39" fmla="*/ 98 h 4798"/>
                <a:gd name="T40" fmla="*/ 3787 w 3787"/>
                <a:gd name="T41" fmla="*/ 4625 h 4798"/>
                <a:gd name="T42" fmla="*/ 3750 w 3787"/>
                <a:gd name="T43" fmla="*/ 4732 h 4798"/>
                <a:gd name="T44" fmla="*/ 3654 w 3787"/>
                <a:gd name="T45" fmla="*/ 4792 h 4798"/>
                <a:gd name="T46" fmla="*/ 3295 w 3787"/>
                <a:gd name="T47" fmla="*/ 4776 h 4798"/>
                <a:gd name="T48" fmla="*/ 2832 w 3787"/>
                <a:gd name="T49" fmla="*/ 4666 h 4798"/>
                <a:gd name="T50" fmla="*/ 2400 w 3787"/>
                <a:gd name="T51" fmla="*/ 4467 h 4798"/>
                <a:gd name="T52" fmla="*/ 2054 w 3787"/>
                <a:gd name="T53" fmla="*/ 4219 h 4798"/>
                <a:gd name="T54" fmla="*/ 1756 w 3787"/>
                <a:gd name="T55" fmla="*/ 3916 h 4798"/>
                <a:gd name="T56" fmla="*/ 675 w 3787"/>
                <a:gd name="T57" fmla="*/ 3684 h 4798"/>
                <a:gd name="T58" fmla="*/ 431 w 3787"/>
                <a:gd name="T59" fmla="*/ 3639 h 4798"/>
                <a:gd name="T60" fmla="*/ 226 w 3787"/>
                <a:gd name="T61" fmla="*/ 3515 h 4798"/>
                <a:gd name="T62" fmla="*/ 79 w 3787"/>
                <a:gd name="T63" fmla="*/ 3327 h 4798"/>
                <a:gd name="T64" fmla="*/ 6 w 3787"/>
                <a:gd name="T65" fmla="*/ 3095 h 4798"/>
                <a:gd name="T66" fmla="*/ 6 w 3787"/>
                <a:gd name="T67" fmla="*/ 1703 h 4798"/>
                <a:gd name="T68" fmla="*/ 79 w 3787"/>
                <a:gd name="T69" fmla="*/ 1471 h 4798"/>
                <a:gd name="T70" fmla="*/ 226 w 3787"/>
                <a:gd name="T71" fmla="*/ 1283 h 4798"/>
                <a:gd name="T72" fmla="*/ 431 w 3787"/>
                <a:gd name="T73" fmla="*/ 1159 h 4798"/>
                <a:gd name="T74" fmla="*/ 675 w 3787"/>
                <a:gd name="T75" fmla="*/ 1114 h 4798"/>
                <a:gd name="T76" fmla="*/ 1756 w 3787"/>
                <a:gd name="T77" fmla="*/ 882 h 4798"/>
                <a:gd name="T78" fmla="*/ 2054 w 3787"/>
                <a:gd name="T79" fmla="*/ 580 h 4798"/>
                <a:gd name="T80" fmla="*/ 2400 w 3787"/>
                <a:gd name="T81" fmla="*/ 331 h 4798"/>
                <a:gd name="T82" fmla="*/ 2832 w 3787"/>
                <a:gd name="T83" fmla="*/ 132 h 4798"/>
                <a:gd name="T84" fmla="*/ 3295 w 3787"/>
                <a:gd name="T85" fmla="*/ 23 h 4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87" h="4798">
                  <a:moveTo>
                    <a:pt x="675" y="1458"/>
                  </a:moveTo>
                  <a:lnTo>
                    <a:pt x="615" y="1464"/>
                  </a:lnTo>
                  <a:lnTo>
                    <a:pt x="560" y="1479"/>
                  </a:lnTo>
                  <a:lnTo>
                    <a:pt x="508" y="1503"/>
                  </a:lnTo>
                  <a:lnTo>
                    <a:pt x="463" y="1535"/>
                  </a:lnTo>
                  <a:lnTo>
                    <a:pt x="423" y="1575"/>
                  </a:lnTo>
                  <a:lnTo>
                    <a:pt x="391" y="1622"/>
                  </a:lnTo>
                  <a:lnTo>
                    <a:pt x="367" y="1673"/>
                  </a:lnTo>
                  <a:lnTo>
                    <a:pt x="352" y="1729"/>
                  </a:lnTo>
                  <a:lnTo>
                    <a:pt x="346" y="1788"/>
                  </a:lnTo>
                  <a:lnTo>
                    <a:pt x="346" y="3011"/>
                  </a:lnTo>
                  <a:lnTo>
                    <a:pt x="352" y="3069"/>
                  </a:lnTo>
                  <a:lnTo>
                    <a:pt x="367" y="3125"/>
                  </a:lnTo>
                  <a:lnTo>
                    <a:pt x="391" y="3176"/>
                  </a:lnTo>
                  <a:lnTo>
                    <a:pt x="423" y="3223"/>
                  </a:lnTo>
                  <a:lnTo>
                    <a:pt x="463" y="3263"/>
                  </a:lnTo>
                  <a:lnTo>
                    <a:pt x="508" y="3295"/>
                  </a:lnTo>
                  <a:lnTo>
                    <a:pt x="560" y="3319"/>
                  </a:lnTo>
                  <a:lnTo>
                    <a:pt x="615" y="3334"/>
                  </a:lnTo>
                  <a:lnTo>
                    <a:pt x="675" y="3340"/>
                  </a:lnTo>
                  <a:lnTo>
                    <a:pt x="1516" y="3340"/>
                  </a:lnTo>
                  <a:lnTo>
                    <a:pt x="1516" y="1458"/>
                  </a:lnTo>
                  <a:lnTo>
                    <a:pt x="675" y="1458"/>
                  </a:lnTo>
                  <a:close/>
                  <a:moveTo>
                    <a:pt x="3441" y="354"/>
                  </a:moveTo>
                  <a:lnTo>
                    <a:pt x="3304" y="371"/>
                  </a:lnTo>
                  <a:lnTo>
                    <a:pt x="3169" y="395"/>
                  </a:lnTo>
                  <a:lnTo>
                    <a:pt x="3035" y="431"/>
                  </a:lnTo>
                  <a:lnTo>
                    <a:pt x="2905" y="474"/>
                  </a:lnTo>
                  <a:lnTo>
                    <a:pt x="2778" y="527"/>
                  </a:lnTo>
                  <a:lnTo>
                    <a:pt x="2655" y="587"/>
                  </a:lnTo>
                  <a:lnTo>
                    <a:pt x="2537" y="655"/>
                  </a:lnTo>
                  <a:lnTo>
                    <a:pt x="2422" y="730"/>
                  </a:lnTo>
                  <a:lnTo>
                    <a:pt x="2313" y="815"/>
                  </a:lnTo>
                  <a:lnTo>
                    <a:pt x="2210" y="905"/>
                  </a:lnTo>
                  <a:lnTo>
                    <a:pt x="2112" y="1003"/>
                  </a:lnTo>
                  <a:lnTo>
                    <a:pt x="2022" y="1106"/>
                  </a:lnTo>
                  <a:lnTo>
                    <a:pt x="1937" y="1217"/>
                  </a:lnTo>
                  <a:lnTo>
                    <a:pt x="1860" y="1334"/>
                  </a:lnTo>
                  <a:lnTo>
                    <a:pt x="1860" y="3464"/>
                  </a:lnTo>
                  <a:lnTo>
                    <a:pt x="1937" y="3583"/>
                  </a:lnTo>
                  <a:lnTo>
                    <a:pt x="2022" y="3694"/>
                  </a:lnTo>
                  <a:lnTo>
                    <a:pt x="2112" y="3797"/>
                  </a:lnTo>
                  <a:lnTo>
                    <a:pt x="2210" y="3895"/>
                  </a:lnTo>
                  <a:lnTo>
                    <a:pt x="2313" y="3985"/>
                  </a:lnTo>
                  <a:lnTo>
                    <a:pt x="2422" y="4068"/>
                  </a:lnTo>
                  <a:lnTo>
                    <a:pt x="2537" y="4145"/>
                  </a:lnTo>
                  <a:lnTo>
                    <a:pt x="2655" y="4213"/>
                  </a:lnTo>
                  <a:lnTo>
                    <a:pt x="2778" y="4273"/>
                  </a:lnTo>
                  <a:lnTo>
                    <a:pt x="2905" y="4326"/>
                  </a:lnTo>
                  <a:lnTo>
                    <a:pt x="3035" y="4369"/>
                  </a:lnTo>
                  <a:lnTo>
                    <a:pt x="3169" y="4403"/>
                  </a:lnTo>
                  <a:lnTo>
                    <a:pt x="3304" y="4429"/>
                  </a:lnTo>
                  <a:lnTo>
                    <a:pt x="3441" y="4446"/>
                  </a:lnTo>
                  <a:lnTo>
                    <a:pt x="3441" y="354"/>
                  </a:lnTo>
                  <a:close/>
                  <a:moveTo>
                    <a:pt x="3614" y="0"/>
                  </a:moveTo>
                  <a:lnTo>
                    <a:pt x="3654" y="6"/>
                  </a:lnTo>
                  <a:lnTo>
                    <a:pt x="3692" y="19"/>
                  </a:lnTo>
                  <a:lnTo>
                    <a:pt x="3724" y="40"/>
                  </a:lnTo>
                  <a:lnTo>
                    <a:pt x="3750" y="66"/>
                  </a:lnTo>
                  <a:lnTo>
                    <a:pt x="3771" y="98"/>
                  </a:lnTo>
                  <a:lnTo>
                    <a:pt x="3784" y="134"/>
                  </a:lnTo>
                  <a:lnTo>
                    <a:pt x="3787" y="173"/>
                  </a:lnTo>
                  <a:lnTo>
                    <a:pt x="3787" y="4625"/>
                  </a:lnTo>
                  <a:lnTo>
                    <a:pt x="3784" y="4665"/>
                  </a:lnTo>
                  <a:lnTo>
                    <a:pt x="3771" y="4700"/>
                  </a:lnTo>
                  <a:lnTo>
                    <a:pt x="3750" y="4732"/>
                  </a:lnTo>
                  <a:lnTo>
                    <a:pt x="3724" y="4760"/>
                  </a:lnTo>
                  <a:lnTo>
                    <a:pt x="3692" y="4779"/>
                  </a:lnTo>
                  <a:lnTo>
                    <a:pt x="3654" y="4792"/>
                  </a:lnTo>
                  <a:lnTo>
                    <a:pt x="3614" y="4798"/>
                  </a:lnTo>
                  <a:lnTo>
                    <a:pt x="3455" y="4792"/>
                  </a:lnTo>
                  <a:lnTo>
                    <a:pt x="3295" y="4776"/>
                  </a:lnTo>
                  <a:lnTo>
                    <a:pt x="3139" y="4751"/>
                  </a:lnTo>
                  <a:lnTo>
                    <a:pt x="2984" y="4713"/>
                  </a:lnTo>
                  <a:lnTo>
                    <a:pt x="2832" y="4666"/>
                  </a:lnTo>
                  <a:lnTo>
                    <a:pt x="2684" y="4610"/>
                  </a:lnTo>
                  <a:lnTo>
                    <a:pt x="2539" y="4544"/>
                  </a:lnTo>
                  <a:lnTo>
                    <a:pt x="2400" y="4467"/>
                  </a:lnTo>
                  <a:lnTo>
                    <a:pt x="2279" y="4392"/>
                  </a:lnTo>
                  <a:lnTo>
                    <a:pt x="2163" y="4309"/>
                  </a:lnTo>
                  <a:lnTo>
                    <a:pt x="2054" y="4219"/>
                  </a:lnTo>
                  <a:lnTo>
                    <a:pt x="1948" y="4125"/>
                  </a:lnTo>
                  <a:lnTo>
                    <a:pt x="1849" y="4023"/>
                  </a:lnTo>
                  <a:lnTo>
                    <a:pt x="1756" y="3916"/>
                  </a:lnTo>
                  <a:lnTo>
                    <a:pt x="1670" y="3803"/>
                  </a:lnTo>
                  <a:lnTo>
                    <a:pt x="1591" y="3684"/>
                  </a:lnTo>
                  <a:lnTo>
                    <a:pt x="675" y="3684"/>
                  </a:lnTo>
                  <a:lnTo>
                    <a:pt x="590" y="3680"/>
                  </a:lnTo>
                  <a:lnTo>
                    <a:pt x="508" y="3665"/>
                  </a:lnTo>
                  <a:lnTo>
                    <a:pt x="431" y="3639"/>
                  </a:lnTo>
                  <a:lnTo>
                    <a:pt x="357" y="3605"/>
                  </a:lnTo>
                  <a:lnTo>
                    <a:pt x="290" y="3564"/>
                  </a:lnTo>
                  <a:lnTo>
                    <a:pt x="226" y="3515"/>
                  </a:lnTo>
                  <a:lnTo>
                    <a:pt x="171" y="3458"/>
                  </a:lnTo>
                  <a:lnTo>
                    <a:pt x="120" y="3396"/>
                  </a:lnTo>
                  <a:lnTo>
                    <a:pt x="79" y="3327"/>
                  </a:lnTo>
                  <a:lnTo>
                    <a:pt x="45" y="3253"/>
                  </a:lnTo>
                  <a:lnTo>
                    <a:pt x="21" y="3176"/>
                  </a:lnTo>
                  <a:lnTo>
                    <a:pt x="6" y="3095"/>
                  </a:lnTo>
                  <a:lnTo>
                    <a:pt x="0" y="3011"/>
                  </a:lnTo>
                  <a:lnTo>
                    <a:pt x="0" y="1788"/>
                  </a:lnTo>
                  <a:lnTo>
                    <a:pt x="6" y="1703"/>
                  </a:lnTo>
                  <a:lnTo>
                    <a:pt x="21" y="1622"/>
                  </a:lnTo>
                  <a:lnTo>
                    <a:pt x="45" y="1545"/>
                  </a:lnTo>
                  <a:lnTo>
                    <a:pt x="79" y="1471"/>
                  </a:lnTo>
                  <a:lnTo>
                    <a:pt x="120" y="1402"/>
                  </a:lnTo>
                  <a:lnTo>
                    <a:pt x="171" y="1340"/>
                  </a:lnTo>
                  <a:lnTo>
                    <a:pt x="226" y="1283"/>
                  </a:lnTo>
                  <a:lnTo>
                    <a:pt x="290" y="1234"/>
                  </a:lnTo>
                  <a:lnTo>
                    <a:pt x="357" y="1193"/>
                  </a:lnTo>
                  <a:lnTo>
                    <a:pt x="431" y="1159"/>
                  </a:lnTo>
                  <a:lnTo>
                    <a:pt x="508" y="1133"/>
                  </a:lnTo>
                  <a:lnTo>
                    <a:pt x="590" y="1118"/>
                  </a:lnTo>
                  <a:lnTo>
                    <a:pt x="675" y="1114"/>
                  </a:lnTo>
                  <a:lnTo>
                    <a:pt x="1591" y="1114"/>
                  </a:lnTo>
                  <a:lnTo>
                    <a:pt x="1670" y="995"/>
                  </a:lnTo>
                  <a:lnTo>
                    <a:pt x="1756" y="882"/>
                  </a:lnTo>
                  <a:lnTo>
                    <a:pt x="1849" y="775"/>
                  </a:lnTo>
                  <a:lnTo>
                    <a:pt x="1948" y="674"/>
                  </a:lnTo>
                  <a:lnTo>
                    <a:pt x="2054" y="580"/>
                  </a:lnTo>
                  <a:lnTo>
                    <a:pt x="2163" y="489"/>
                  </a:lnTo>
                  <a:lnTo>
                    <a:pt x="2279" y="406"/>
                  </a:lnTo>
                  <a:lnTo>
                    <a:pt x="2400" y="331"/>
                  </a:lnTo>
                  <a:lnTo>
                    <a:pt x="2539" y="254"/>
                  </a:lnTo>
                  <a:lnTo>
                    <a:pt x="2684" y="188"/>
                  </a:lnTo>
                  <a:lnTo>
                    <a:pt x="2832" y="132"/>
                  </a:lnTo>
                  <a:lnTo>
                    <a:pt x="2984" y="85"/>
                  </a:lnTo>
                  <a:lnTo>
                    <a:pt x="3139" y="47"/>
                  </a:lnTo>
                  <a:lnTo>
                    <a:pt x="3295" y="23"/>
                  </a:lnTo>
                  <a:lnTo>
                    <a:pt x="3455" y="6"/>
                  </a:lnTo>
                  <a:lnTo>
                    <a:pt x="36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sp>
          <p:nvSpPr>
            <p:cNvPr id="22" name="Freeform 128">
              <a:extLst>
                <a:ext uri="{FF2B5EF4-FFF2-40B4-BE49-F238E27FC236}">
                  <a16:creationId xmlns="" xmlns:a16="http://schemas.microsoft.com/office/drawing/2014/main" id="{A92C44FD-AEDF-4556-91C3-18151381D688}"/>
                </a:ext>
              </a:extLst>
            </p:cNvPr>
            <p:cNvSpPr>
              <a:spLocks/>
            </p:cNvSpPr>
            <p:nvPr/>
          </p:nvSpPr>
          <p:spPr bwMode="auto">
            <a:xfrm>
              <a:off x="10593388" y="2616201"/>
              <a:ext cx="769938" cy="2176463"/>
            </a:xfrm>
            <a:custGeom>
              <a:avLst/>
              <a:gdLst>
                <a:gd name="T0" fmla="*/ 199 w 970"/>
                <a:gd name="T1" fmla="*/ 2 h 2744"/>
                <a:gd name="T2" fmla="*/ 270 w 970"/>
                <a:gd name="T3" fmla="*/ 32 h 2744"/>
                <a:gd name="T4" fmla="*/ 460 w 970"/>
                <a:gd name="T5" fmla="*/ 187 h 2744"/>
                <a:gd name="T6" fmla="*/ 622 w 970"/>
                <a:gd name="T7" fmla="*/ 365 h 2744"/>
                <a:gd name="T8" fmla="*/ 756 w 970"/>
                <a:gd name="T9" fmla="*/ 565 h 2744"/>
                <a:gd name="T10" fmla="*/ 859 w 970"/>
                <a:gd name="T11" fmla="*/ 781 h 2744"/>
                <a:gd name="T12" fmla="*/ 929 w 970"/>
                <a:gd name="T13" fmla="*/ 1011 h 2744"/>
                <a:gd name="T14" fmla="*/ 966 w 970"/>
                <a:gd name="T15" fmla="*/ 1252 h 2744"/>
                <a:gd name="T16" fmla="*/ 966 w 970"/>
                <a:gd name="T17" fmla="*/ 1496 h 2744"/>
                <a:gd name="T18" fmla="*/ 929 w 970"/>
                <a:gd name="T19" fmla="*/ 1735 h 2744"/>
                <a:gd name="T20" fmla="*/ 859 w 970"/>
                <a:gd name="T21" fmla="*/ 1965 h 2744"/>
                <a:gd name="T22" fmla="*/ 756 w 970"/>
                <a:gd name="T23" fmla="*/ 2181 h 2744"/>
                <a:gd name="T24" fmla="*/ 622 w 970"/>
                <a:gd name="T25" fmla="*/ 2379 h 2744"/>
                <a:gd name="T26" fmla="*/ 460 w 970"/>
                <a:gd name="T27" fmla="*/ 2557 h 2744"/>
                <a:gd name="T28" fmla="*/ 270 w 970"/>
                <a:gd name="T29" fmla="*/ 2712 h 2744"/>
                <a:gd name="T30" fmla="*/ 207 w 970"/>
                <a:gd name="T31" fmla="*/ 2740 h 2744"/>
                <a:gd name="T32" fmla="*/ 139 w 970"/>
                <a:gd name="T33" fmla="*/ 2740 h 2744"/>
                <a:gd name="T34" fmla="*/ 79 w 970"/>
                <a:gd name="T35" fmla="*/ 2715 h 2744"/>
                <a:gd name="T36" fmla="*/ 30 w 970"/>
                <a:gd name="T37" fmla="*/ 2668 h 2744"/>
                <a:gd name="T38" fmla="*/ 2 w 970"/>
                <a:gd name="T39" fmla="*/ 2597 h 2744"/>
                <a:gd name="T40" fmla="*/ 7 w 970"/>
                <a:gd name="T41" fmla="*/ 2522 h 2744"/>
                <a:gd name="T42" fmla="*/ 43 w 970"/>
                <a:gd name="T43" fmla="*/ 2454 h 2744"/>
                <a:gd name="T44" fmla="*/ 163 w 970"/>
                <a:gd name="T45" fmla="*/ 2358 h 2744"/>
                <a:gd name="T46" fmla="*/ 323 w 970"/>
                <a:gd name="T47" fmla="*/ 2200 h 2744"/>
                <a:gd name="T48" fmla="*/ 451 w 970"/>
                <a:gd name="T49" fmla="*/ 2015 h 2744"/>
                <a:gd name="T50" fmla="*/ 547 w 970"/>
                <a:gd name="T51" fmla="*/ 1814 h 2744"/>
                <a:gd name="T52" fmla="*/ 605 w 970"/>
                <a:gd name="T53" fmla="*/ 1598 h 2744"/>
                <a:gd name="T54" fmla="*/ 624 w 970"/>
                <a:gd name="T55" fmla="*/ 1372 h 2744"/>
                <a:gd name="T56" fmla="*/ 605 w 970"/>
                <a:gd name="T57" fmla="*/ 1146 h 2744"/>
                <a:gd name="T58" fmla="*/ 547 w 970"/>
                <a:gd name="T59" fmla="*/ 930 h 2744"/>
                <a:gd name="T60" fmla="*/ 451 w 970"/>
                <a:gd name="T61" fmla="*/ 728 h 2744"/>
                <a:gd name="T62" fmla="*/ 323 w 970"/>
                <a:gd name="T63" fmla="*/ 544 h 2744"/>
                <a:gd name="T64" fmla="*/ 163 w 970"/>
                <a:gd name="T65" fmla="*/ 386 h 2744"/>
                <a:gd name="T66" fmla="*/ 43 w 970"/>
                <a:gd name="T67" fmla="*/ 290 h 2744"/>
                <a:gd name="T68" fmla="*/ 5 w 970"/>
                <a:gd name="T69" fmla="*/ 222 h 2744"/>
                <a:gd name="T70" fmla="*/ 0 w 970"/>
                <a:gd name="T71" fmla="*/ 147 h 2744"/>
                <a:gd name="T72" fmla="*/ 30 w 970"/>
                <a:gd name="T73" fmla="*/ 76 h 2744"/>
                <a:gd name="T74" fmla="*/ 88 w 970"/>
                <a:gd name="T75" fmla="*/ 23 h 2744"/>
                <a:gd name="T76" fmla="*/ 160 w 970"/>
                <a:gd name="T77" fmla="*/ 0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70" h="2744">
                  <a:moveTo>
                    <a:pt x="160" y="0"/>
                  </a:moveTo>
                  <a:lnTo>
                    <a:pt x="199" y="2"/>
                  </a:lnTo>
                  <a:lnTo>
                    <a:pt x="235" y="12"/>
                  </a:lnTo>
                  <a:lnTo>
                    <a:pt x="270" y="32"/>
                  </a:lnTo>
                  <a:lnTo>
                    <a:pt x="368" y="106"/>
                  </a:lnTo>
                  <a:lnTo>
                    <a:pt x="460" y="187"/>
                  </a:lnTo>
                  <a:lnTo>
                    <a:pt x="545" y="273"/>
                  </a:lnTo>
                  <a:lnTo>
                    <a:pt x="622" y="365"/>
                  </a:lnTo>
                  <a:lnTo>
                    <a:pt x="692" y="461"/>
                  </a:lnTo>
                  <a:lnTo>
                    <a:pt x="756" y="565"/>
                  </a:lnTo>
                  <a:lnTo>
                    <a:pt x="812" y="670"/>
                  </a:lnTo>
                  <a:lnTo>
                    <a:pt x="859" y="781"/>
                  </a:lnTo>
                  <a:lnTo>
                    <a:pt x="899" y="894"/>
                  </a:lnTo>
                  <a:lnTo>
                    <a:pt x="929" y="1011"/>
                  </a:lnTo>
                  <a:lnTo>
                    <a:pt x="951" y="1129"/>
                  </a:lnTo>
                  <a:lnTo>
                    <a:pt x="966" y="1252"/>
                  </a:lnTo>
                  <a:lnTo>
                    <a:pt x="970" y="1374"/>
                  </a:lnTo>
                  <a:lnTo>
                    <a:pt x="966" y="1496"/>
                  </a:lnTo>
                  <a:lnTo>
                    <a:pt x="951" y="1617"/>
                  </a:lnTo>
                  <a:lnTo>
                    <a:pt x="929" y="1735"/>
                  </a:lnTo>
                  <a:lnTo>
                    <a:pt x="899" y="1852"/>
                  </a:lnTo>
                  <a:lnTo>
                    <a:pt x="859" y="1965"/>
                  </a:lnTo>
                  <a:lnTo>
                    <a:pt x="812" y="2074"/>
                  </a:lnTo>
                  <a:lnTo>
                    <a:pt x="756" y="2181"/>
                  </a:lnTo>
                  <a:lnTo>
                    <a:pt x="692" y="2283"/>
                  </a:lnTo>
                  <a:lnTo>
                    <a:pt x="622" y="2379"/>
                  </a:lnTo>
                  <a:lnTo>
                    <a:pt x="545" y="2471"/>
                  </a:lnTo>
                  <a:lnTo>
                    <a:pt x="460" y="2557"/>
                  </a:lnTo>
                  <a:lnTo>
                    <a:pt x="368" y="2638"/>
                  </a:lnTo>
                  <a:lnTo>
                    <a:pt x="270" y="2712"/>
                  </a:lnTo>
                  <a:lnTo>
                    <a:pt x="240" y="2729"/>
                  </a:lnTo>
                  <a:lnTo>
                    <a:pt x="207" y="2740"/>
                  </a:lnTo>
                  <a:lnTo>
                    <a:pt x="173" y="2744"/>
                  </a:lnTo>
                  <a:lnTo>
                    <a:pt x="139" y="2740"/>
                  </a:lnTo>
                  <a:lnTo>
                    <a:pt x="107" y="2730"/>
                  </a:lnTo>
                  <a:lnTo>
                    <a:pt x="79" y="2715"/>
                  </a:lnTo>
                  <a:lnTo>
                    <a:pt x="52" y="2695"/>
                  </a:lnTo>
                  <a:lnTo>
                    <a:pt x="30" y="2668"/>
                  </a:lnTo>
                  <a:lnTo>
                    <a:pt x="11" y="2635"/>
                  </a:lnTo>
                  <a:lnTo>
                    <a:pt x="2" y="2597"/>
                  </a:lnTo>
                  <a:lnTo>
                    <a:pt x="0" y="2559"/>
                  </a:lnTo>
                  <a:lnTo>
                    <a:pt x="7" y="2522"/>
                  </a:lnTo>
                  <a:lnTo>
                    <a:pt x="20" y="2486"/>
                  </a:lnTo>
                  <a:lnTo>
                    <a:pt x="43" y="2454"/>
                  </a:lnTo>
                  <a:lnTo>
                    <a:pt x="73" y="2428"/>
                  </a:lnTo>
                  <a:lnTo>
                    <a:pt x="163" y="2358"/>
                  </a:lnTo>
                  <a:lnTo>
                    <a:pt x="248" y="2283"/>
                  </a:lnTo>
                  <a:lnTo>
                    <a:pt x="323" y="2200"/>
                  </a:lnTo>
                  <a:lnTo>
                    <a:pt x="391" y="2110"/>
                  </a:lnTo>
                  <a:lnTo>
                    <a:pt x="451" y="2015"/>
                  </a:lnTo>
                  <a:lnTo>
                    <a:pt x="504" y="1918"/>
                  </a:lnTo>
                  <a:lnTo>
                    <a:pt x="547" y="1814"/>
                  </a:lnTo>
                  <a:lnTo>
                    <a:pt x="581" y="1707"/>
                  </a:lnTo>
                  <a:lnTo>
                    <a:pt x="605" y="1598"/>
                  </a:lnTo>
                  <a:lnTo>
                    <a:pt x="620" y="1487"/>
                  </a:lnTo>
                  <a:lnTo>
                    <a:pt x="624" y="1372"/>
                  </a:lnTo>
                  <a:lnTo>
                    <a:pt x="620" y="1259"/>
                  </a:lnTo>
                  <a:lnTo>
                    <a:pt x="605" y="1146"/>
                  </a:lnTo>
                  <a:lnTo>
                    <a:pt x="581" y="1037"/>
                  </a:lnTo>
                  <a:lnTo>
                    <a:pt x="547" y="930"/>
                  </a:lnTo>
                  <a:lnTo>
                    <a:pt x="504" y="826"/>
                  </a:lnTo>
                  <a:lnTo>
                    <a:pt x="451" y="728"/>
                  </a:lnTo>
                  <a:lnTo>
                    <a:pt x="391" y="634"/>
                  </a:lnTo>
                  <a:lnTo>
                    <a:pt x="323" y="544"/>
                  </a:lnTo>
                  <a:lnTo>
                    <a:pt x="248" y="461"/>
                  </a:lnTo>
                  <a:lnTo>
                    <a:pt x="163" y="386"/>
                  </a:lnTo>
                  <a:lnTo>
                    <a:pt x="73" y="316"/>
                  </a:lnTo>
                  <a:lnTo>
                    <a:pt x="43" y="290"/>
                  </a:lnTo>
                  <a:lnTo>
                    <a:pt x="20" y="258"/>
                  </a:lnTo>
                  <a:lnTo>
                    <a:pt x="5" y="222"/>
                  </a:lnTo>
                  <a:lnTo>
                    <a:pt x="0" y="185"/>
                  </a:lnTo>
                  <a:lnTo>
                    <a:pt x="0" y="147"/>
                  </a:lnTo>
                  <a:lnTo>
                    <a:pt x="11" y="109"/>
                  </a:lnTo>
                  <a:lnTo>
                    <a:pt x="30" y="76"/>
                  </a:lnTo>
                  <a:lnTo>
                    <a:pt x="56" y="45"/>
                  </a:lnTo>
                  <a:lnTo>
                    <a:pt x="88" y="23"/>
                  </a:lnTo>
                  <a:lnTo>
                    <a:pt x="124" y="8"/>
                  </a:lnTo>
                  <a:lnTo>
                    <a:pt x="1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sp>
          <p:nvSpPr>
            <p:cNvPr id="23" name="Freeform 129">
              <a:extLst>
                <a:ext uri="{FF2B5EF4-FFF2-40B4-BE49-F238E27FC236}">
                  <a16:creationId xmlns="" xmlns:a16="http://schemas.microsoft.com/office/drawing/2014/main" id="{32A70F19-95E0-48CC-B8A5-6457E774CE24}"/>
                </a:ext>
              </a:extLst>
            </p:cNvPr>
            <p:cNvSpPr>
              <a:spLocks/>
            </p:cNvSpPr>
            <p:nvPr/>
          </p:nvSpPr>
          <p:spPr bwMode="auto">
            <a:xfrm>
              <a:off x="11123613" y="2047876"/>
              <a:ext cx="1066800" cy="3311525"/>
            </a:xfrm>
            <a:custGeom>
              <a:avLst/>
              <a:gdLst>
                <a:gd name="T0" fmla="*/ 200 w 1345"/>
                <a:gd name="T1" fmla="*/ 2 h 4172"/>
                <a:gd name="T2" fmla="*/ 271 w 1345"/>
                <a:gd name="T3" fmla="*/ 30 h 4172"/>
                <a:gd name="T4" fmla="*/ 510 w 1345"/>
                <a:gd name="T5" fmla="*/ 220 h 4172"/>
                <a:gd name="T6" fmla="*/ 722 w 1345"/>
                <a:gd name="T7" fmla="*/ 435 h 4172"/>
                <a:gd name="T8" fmla="*/ 907 w 1345"/>
                <a:gd name="T9" fmla="*/ 672 h 4172"/>
                <a:gd name="T10" fmla="*/ 1061 w 1345"/>
                <a:gd name="T11" fmla="*/ 928 h 4172"/>
                <a:gd name="T12" fmla="*/ 1183 w 1345"/>
                <a:gd name="T13" fmla="*/ 1199 h 4172"/>
                <a:gd name="T14" fmla="*/ 1272 w 1345"/>
                <a:gd name="T15" fmla="*/ 1485 h 4172"/>
                <a:gd name="T16" fmla="*/ 1326 w 1345"/>
                <a:gd name="T17" fmla="*/ 1782 h 4172"/>
                <a:gd name="T18" fmla="*/ 1345 w 1345"/>
                <a:gd name="T19" fmla="*/ 2085 h 4172"/>
                <a:gd name="T20" fmla="*/ 1326 w 1345"/>
                <a:gd name="T21" fmla="*/ 2390 h 4172"/>
                <a:gd name="T22" fmla="*/ 1272 w 1345"/>
                <a:gd name="T23" fmla="*/ 2685 h 4172"/>
                <a:gd name="T24" fmla="*/ 1183 w 1345"/>
                <a:gd name="T25" fmla="*/ 2971 h 4172"/>
                <a:gd name="T26" fmla="*/ 1061 w 1345"/>
                <a:gd name="T27" fmla="*/ 3244 h 4172"/>
                <a:gd name="T28" fmla="*/ 907 w 1345"/>
                <a:gd name="T29" fmla="*/ 3500 h 4172"/>
                <a:gd name="T30" fmla="*/ 722 w 1345"/>
                <a:gd name="T31" fmla="*/ 3737 h 4172"/>
                <a:gd name="T32" fmla="*/ 510 w 1345"/>
                <a:gd name="T33" fmla="*/ 3952 h 4172"/>
                <a:gd name="T34" fmla="*/ 271 w 1345"/>
                <a:gd name="T35" fmla="*/ 4140 h 4172"/>
                <a:gd name="T36" fmla="*/ 207 w 1345"/>
                <a:gd name="T37" fmla="*/ 4168 h 4172"/>
                <a:gd name="T38" fmla="*/ 139 w 1345"/>
                <a:gd name="T39" fmla="*/ 4168 h 4172"/>
                <a:gd name="T40" fmla="*/ 79 w 1345"/>
                <a:gd name="T41" fmla="*/ 4144 h 4172"/>
                <a:gd name="T42" fmla="*/ 30 w 1345"/>
                <a:gd name="T43" fmla="*/ 4097 h 4172"/>
                <a:gd name="T44" fmla="*/ 2 w 1345"/>
                <a:gd name="T45" fmla="*/ 4025 h 4172"/>
                <a:gd name="T46" fmla="*/ 8 w 1345"/>
                <a:gd name="T47" fmla="*/ 3950 h 4172"/>
                <a:gd name="T48" fmla="*/ 44 w 1345"/>
                <a:gd name="T49" fmla="*/ 3882 h 4172"/>
                <a:gd name="T50" fmla="*/ 186 w 1345"/>
                <a:gd name="T51" fmla="*/ 3773 h 4172"/>
                <a:gd name="T52" fmla="*/ 393 w 1345"/>
                <a:gd name="T53" fmla="*/ 3585 h 4172"/>
                <a:gd name="T54" fmla="*/ 572 w 1345"/>
                <a:gd name="T55" fmla="*/ 3374 h 4172"/>
                <a:gd name="T56" fmla="*/ 721 w 1345"/>
                <a:gd name="T57" fmla="*/ 3144 h 4172"/>
                <a:gd name="T58" fmla="*/ 841 w 1345"/>
                <a:gd name="T59" fmla="*/ 2898 h 4172"/>
                <a:gd name="T60" fmla="*/ 927 w 1345"/>
                <a:gd name="T61" fmla="*/ 2636 h 4172"/>
                <a:gd name="T62" fmla="*/ 982 w 1345"/>
                <a:gd name="T63" fmla="*/ 2365 h 4172"/>
                <a:gd name="T64" fmla="*/ 999 w 1345"/>
                <a:gd name="T65" fmla="*/ 2085 h 4172"/>
                <a:gd name="T66" fmla="*/ 978 w 1345"/>
                <a:gd name="T67" fmla="*/ 1788 h 4172"/>
                <a:gd name="T68" fmla="*/ 918 w 1345"/>
                <a:gd name="T69" fmla="*/ 1498 h 4172"/>
                <a:gd name="T70" fmla="*/ 818 w 1345"/>
                <a:gd name="T71" fmla="*/ 1221 h 4172"/>
                <a:gd name="T72" fmla="*/ 681 w 1345"/>
                <a:gd name="T73" fmla="*/ 960 h 4172"/>
                <a:gd name="T74" fmla="*/ 512 w 1345"/>
                <a:gd name="T75" fmla="*/ 719 h 4172"/>
                <a:gd name="T76" fmla="*/ 309 w 1345"/>
                <a:gd name="T77" fmla="*/ 505 h 4172"/>
                <a:gd name="T78" fmla="*/ 74 w 1345"/>
                <a:gd name="T79" fmla="*/ 314 h 4172"/>
                <a:gd name="T80" fmla="*/ 21 w 1345"/>
                <a:gd name="T81" fmla="*/ 256 h 4172"/>
                <a:gd name="T82" fmla="*/ 0 w 1345"/>
                <a:gd name="T83" fmla="*/ 185 h 4172"/>
                <a:gd name="T84" fmla="*/ 12 w 1345"/>
                <a:gd name="T85" fmla="*/ 109 h 4172"/>
                <a:gd name="T86" fmla="*/ 57 w 1345"/>
                <a:gd name="T87" fmla="*/ 44 h 4172"/>
                <a:gd name="T88" fmla="*/ 124 w 1345"/>
                <a:gd name="T89" fmla="*/ 6 h 4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5" h="4172">
                  <a:moveTo>
                    <a:pt x="162" y="0"/>
                  </a:moveTo>
                  <a:lnTo>
                    <a:pt x="200" y="2"/>
                  </a:lnTo>
                  <a:lnTo>
                    <a:pt x="237" y="12"/>
                  </a:lnTo>
                  <a:lnTo>
                    <a:pt x="271" y="30"/>
                  </a:lnTo>
                  <a:lnTo>
                    <a:pt x="395" y="123"/>
                  </a:lnTo>
                  <a:lnTo>
                    <a:pt x="510" y="220"/>
                  </a:lnTo>
                  <a:lnTo>
                    <a:pt x="621" y="324"/>
                  </a:lnTo>
                  <a:lnTo>
                    <a:pt x="722" y="435"/>
                  </a:lnTo>
                  <a:lnTo>
                    <a:pt x="818" y="550"/>
                  </a:lnTo>
                  <a:lnTo>
                    <a:pt x="907" y="672"/>
                  </a:lnTo>
                  <a:lnTo>
                    <a:pt x="988" y="796"/>
                  </a:lnTo>
                  <a:lnTo>
                    <a:pt x="1061" y="928"/>
                  </a:lnTo>
                  <a:lnTo>
                    <a:pt x="1125" y="1061"/>
                  </a:lnTo>
                  <a:lnTo>
                    <a:pt x="1183" y="1199"/>
                  </a:lnTo>
                  <a:lnTo>
                    <a:pt x="1232" y="1342"/>
                  </a:lnTo>
                  <a:lnTo>
                    <a:pt x="1272" y="1485"/>
                  </a:lnTo>
                  <a:lnTo>
                    <a:pt x="1304" y="1632"/>
                  </a:lnTo>
                  <a:lnTo>
                    <a:pt x="1326" y="1782"/>
                  </a:lnTo>
                  <a:lnTo>
                    <a:pt x="1341" y="1933"/>
                  </a:lnTo>
                  <a:lnTo>
                    <a:pt x="1345" y="2085"/>
                  </a:lnTo>
                  <a:lnTo>
                    <a:pt x="1341" y="2239"/>
                  </a:lnTo>
                  <a:lnTo>
                    <a:pt x="1326" y="2390"/>
                  </a:lnTo>
                  <a:lnTo>
                    <a:pt x="1304" y="2539"/>
                  </a:lnTo>
                  <a:lnTo>
                    <a:pt x="1272" y="2685"/>
                  </a:lnTo>
                  <a:lnTo>
                    <a:pt x="1232" y="2830"/>
                  </a:lnTo>
                  <a:lnTo>
                    <a:pt x="1183" y="2971"/>
                  </a:lnTo>
                  <a:lnTo>
                    <a:pt x="1125" y="3111"/>
                  </a:lnTo>
                  <a:lnTo>
                    <a:pt x="1061" y="3244"/>
                  </a:lnTo>
                  <a:lnTo>
                    <a:pt x="988" y="3374"/>
                  </a:lnTo>
                  <a:lnTo>
                    <a:pt x="907" y="3500"/>
                  </a:lnTo>
                  <a:lnTo>
                    <a:pt x="818" y="3620"/>
                  </a:lnTo>
                  <a:lnTo>
                    <a:pt x="722" y="3737"/>
                  </a:lnTo>
                  <a:lnTo>
                    <a:pt x="619" y="3846"/>
                  </a:lnTo>
                  <a:lnTo>
                    <a:pt x="510" y="3952"/>
                  </a:lnTo>
                  <a:lnTo>
                    <a:pt x="393" y="4049"/>
                  </a:lnTo>
                  <a:lnTo>
                    <a:pt x="271" y="4140"/>
                  </a:lnTo>
                  <a:lnTo>
                    <a:pt x="241" y="4157"/>
                  </a:lnTo>
                  <a:lnTo>
                    <a:pt x="207" y="4168"/>
                  </a:lnTo>
                  <a:lnTo>
                    <a:pt x="173" y="4172"/>
                  </a:lnTo>
                  <a:lnTo>
                    <a:pt x="139" y="4168"/>
                  </a:lnTo>
                  <a:lnTo>
                    <a:pt x="109" y="4159"/>
                  </a:lnTo>
                  <a:lnTo>
                    <a:pt x="79" y="4144"/>
                  </a:lnTo>
                  <a:lnTo>
                    <a:pt x="53" y="4123"/>
                  </a:lnTo>
                  <a:lnTo>
                    <a:pt x="30" y="4097"/>
                  </a:lnTo>
                  <a:lnTo>
                    <a:pt x="12" y="4063"/>
                  </a:lnTo>
                  <a:lnTo>
                    <a:pt x="2" y="4025"/>
                  </a:lnTo>
                  <a:lnTo>
                    <a:pt x="0" y="3987"/>
                  </a:lnTo>
                  <a:lnTo>
                    <a:pt x="8" y="3950"/>
                  </a:lnTo>
                  <a:lnTo>
                    <a:pt x="23" y="3914"/>
                  </a:lnTo>
                  <a:lnTo>
                    <a:pt x="44" y="3882"/>
                  </a:lnTo>
                  <a:lnTo>
                    <a:pt x="74" y="3856"/>
                  </a:lnTo>
                  <a:lnTo>
                    <a:pt x="186" y="3773"/>
                  </a:lnTo>
                  <a:lnTo>
                    <a:pt x="294" y="3683"/>
                  </a:lnTo>
                  <a:lnTo>
                    <a:pt x="393" y="3585"/>
                  </a:lnTo>
                  <a:lnTo>
                    <a:pt x="485" y="3483"/>
                  </a:lnTo>
                  <a:lnTo>
                    <a:pt x="572" y="3374"/>
                  </a:lnTo>
                  <a:lnTo>
                    <a:pt x="651" y="3261"/>
                  </a:lnTo>
                  <a:lnTo>
                    <a:pt x="721" y="3144"/>
                  </a:lnTo>
                  <a:lnTo>
                    <a:pt x="784" y="3022"/>
                  </a:lnTo>
                  <a:lnTo>
                    <a:pt x="841" y="2898"/>
                  </a:lnTo>
                  <a:lnTo>
                    <a:pt x="888" y="2768"/>
                  </a:lnTo>
                  <a:lnTo>
                    <a:pt x="927" y="2636"/>
                  </a:lnTo>
                  <a:lnTo>
                    <a:pt x="959" y="2501"/>
                  </a:lnTo>
                  <a:lnTo>
                    <a:pt x="982" y="2365"/>
                  </a:lnTo>
                  <a:lnTo>
                    <a:pt x="995" y="2226"/>
                  </a:lnTo>
                  <a:lnTo>
                    <a:pt x="999" y="2085"/>
                  </a:lnTo>
                  <a:lnTo>
                    <a:pt x="993" y="1936"/>
                  </a:lnTo>
                  <a:lnTo>
                    <a:pt x="978" y="1788"/>
                  </a:lnTo>
                  <a:lnTo>
                    <a:pt x="954" y="1641"/>
                  </a:lnTo>
                  <a:lnTo>
                    <a:pt x="918" y="1498"/>
                  </a:lnTo>
                  <a:lnTo>
                    <a:pt x="873" y="1357"/>
                  </a:lnTo>
                  <a:lnTo>
                    <a:pt x="818" y="1221"/>
                  </a:lnTo>
                  <a:lnTo>
                    <a:pt x="754" y="1088"/>
                  </a:lnTo>
                  <a:lnTo>
                    <a:pt x="681" y="960"/>
                  </a:lnTo>
                  <a:lnTo>
                    <a:pt x="600" y="838"/>
                  </a:lnTo>
                  <a:lnTo>
                    <a:pt x="512" y="719"/>
                  </a:lnTo>
                  <a:lnTo>
                    <a:pt x="414" y="608"/>
                  </a:lnTo>
                  <a:lnTo>
                    <a:pt x="309" y="505"/>
                  </a:lnTo>
                  <a:lnTo>
                    <a:pt x="194" y="405"/>
                  </a:lnTo>
                  <a:lnTo>
                    <a:pt x="74" y="314"/>
                  </a:lnTo>
                  <a:lnTo>
                    <a:pt x="44" y="288"/>
                  </a:lnTo>
                  <a:lnTo>
                    <a:pt x="21" y="256"/>
                  </a:lnTo>
                  <a:lnTo>
                    <a:pt x="6" y="222"/>
                  </a:lnTo>
                  <a:lnTo>
                    <a:pt x="0" y="185"/>
                  </a:lnTo>
                  <a:lnTo>
                    <a:pt x="2" y="147"/>
                  </a:lnTo>
                  <a:lnTo>
                    <a:pt x="12" y="109"/>
                  </a:lnTo>
                  <a:lnTo>
                    <a:pt x="30" y="74"/>
                  </a:lnTo>
                  <a:lnTo>
                    <a:pt x="57" y="44"/>
                  </a:lnTo>
                  <a:lnTo>
                    <a:pt x="89" y="21"/>
                  </a:lnTo>
                  <a:lnTo>
                    <a:pt x="124" y="6"/>
                  </a:lnTo>
                  <a:lnTo>
                    <a:pt x="1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chemeClr val="accent1"/>
                </a:solidFill>
              </a:endParaRPr>
            </a:p>
          </p:txBody>
        </p:sp>
      </p:grpSp>
      <p:sp>
        <p:nvSpPr>
          <p:cNvPr id="3" name="TextBox 2"/>
          <p:cNvSpPr txBox="1"/>
          <p:nvPr/>
        </p:nvSpPr>
        <p:spPr>
          <a:xfrm>
            <a:off x="6814492" y="5157192"/>
            <a:ext cx="3888432" cy="1569660"/>
          </a:xfrm>
          <a:prstGeom prst="rect">
            <a:avLst/>
          </a:prstGeom>
          <a:noFill/>
        </p:spPr>
        <p:txBody>
          <a:bodyPr wrap="square" rtlCol="0">
            <a:spAutoFit/>
          </a:bodyPr>
          <a:lstStyle/>
          <a:p>
            <a:r>
              <a:rPr lang="zh-CN" altLang="zh-TW" b="1" kern="0" dirty="0">
                <a:latin typeface="Open Sans" panose="020B0606030504020204" pitchFamily="34" charset="0"/>
                <a:ea typeface="Open Sans" panose="020B0606030504020204" pitchFamily="34" charset="0"/>
                <a:cs typeface="Open Sans" panose="020B0606030504020204" pitchFamily="34" charset="0"/>
              </a:rPr>
              <a:t>传播挪威文化社会的知识，而促进中国和挪</a:t>
            </a:r>
            <a:r>
              <a:rPr lang="zh-CN" altLang="zh-TW" b="1" kern="0" dirty="0" smtClean="0">
                <a:latin typeface="Open Sans" panose="020B0606030504020204" pitchFamily="34" charset="0"/>
                <a:ea typeface="Open Sans" panose="020B0606030504020204" pitchFamily="34" charset="0"/>
                <a:cs typeface="Open Sans" panose="020B0606030504020204" pitchFamily="34" charset="0"/>
              </a:rPr>
              <a:t>威的商业合作</a:t>
            </a:r>
            <a:r>
              <a:rPr lang="zh-CN" altLang="en-US" b="1" kern="0" dirty="0" smtClean="0">
                <a:latin typeface="Open Sans" panose="020B0606030504020204" pitchFamily="34" charset="0"/>
                <a:ea typeface="Open Sans" panose="020B0606030504020204" pitchFamily="34" charset="0"/>
                <a:cs typeface="Open Sans" panose="020B0606030504020204" pitchFamily="34" charset="0"/>
              </a:rPr>
              <a:t>和发展</a:t>
            </a:r>
            <a:r>
              <a:rPr lang="zh-CN" altLang="zh-TW" b="1" kern="0" dirty="0" smtClean="0">
                <a:latin typeface="Open Sans" panose="020B0606030504020204" pitchFamily="34" charset="0"/>
                <a:ea typeface="Open Sans" panose="020B0606030504020204" pitchFamily="34" charset="0"/>
                <a:cs typeface="Open Sans" panose="020B0606030504020204" pitchFamily="34" charset="0"/>
              </a:rPr>
              <a:t>。</a:t>
            </a:r>
            <a:endParaRPr lang="en-US" altLang="zh-TW" b="1" kern="0" dirty="0">
              <a:latin typeface="Open Sans" panose="020B0606030504020204" pitchFamily="34" charset="0"/>
              <a:ea typeface="Open Sans" panose="020B0606030504020204" pitchFamily="34" charset="0"/>
              <a:cs typeface="Open Sans" panose="020B0606030504020204" pitchFamily="34" charset="0"/>
            </a:endParaRPr>
          </a:p>
          <a:p>
            <a:endParaRPr kumimoji="1" lang="zh-TW" altLang="en-US" dirty="0"/>
          </a:p>
        </p:txBody>
      </p:sp>
      <p:pic>
        <p:nvPicPr>
          <p:cNvPr id="19" name="Picture 18"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2924" y="0"/>
            <a:ext cx="1273839" cy="2542680"/>
          </a:xfrm>
          <a:prstGeom prst="rect">
            <a:avLst/>
          </a:prstGeom>
        </p:spPr>
      </p:pic>
    </p:spTree>
    <p:extLst>
      <p:ext uri="{BB962C8B-B14F-4D97-AF65-F5344CB8AC3E}">
        <p14:creationId xmlns:p14="http://schemas.microsoft.com/office/powerpoint/2010/main" val="11458583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981844" y="487026"/>
            <a:ext cx="8928992" cy="6740306"/>
          </a:xfrm>
          <a:prstGeom prst="rect">
            <a:avLst/>
          </a:prstGeom>
        </p:spPr>
        <p:txBody>
          <a:bodyPr wrap="square">
            <a:spAutoFit/>
          </a:bodyPr>
          <a:lstStyle/>
          <a:p>
            <a:r>
              <a:rPr lang="zh-CN" altLang="en-US" b="1" dirty="0" smtClean="0"/>
              <a:t>挪威</a:t>
            </a:r>
            <a:r>
              <a:rPr lang="en-US" altLang="zh-CN" b="1" dirty="0" smtClean="0"/>
              <a:t>	</a:t>
            </a:r>
            <a:r>
              <a:rPr lang="zh-TW" altLang="en-US" b="1" dirty="0" smtClean="0"/>
              <a:t>洋特法则</a:t>
            </a:r>
            <a:r>
              <a:rPr lang="en-US" altLang="zh-TW" b="1" dirty="0" smtClean="0"/>
              <a:t> </a:t>
            </a:r>
            <a:r>
              <a:rPr lang="nb-NO" altLang="zh-TW" b="1" dirty="0" smtClean="0"/>
              <a:t>(Janteloven)</a:t>
            </a:r>
            <a:endParaRPr lang="en-US" altLang="zh-TW" b="1" dirty="0" smtClean="0"/>
          </a:p>
          <a:p>
            <a:r>
              <a:rPr lang="en-US" altLang="zh-TW" dirty="0" err="1" smtClean="0"/>
              <a:t>Aksel</a:t>
            </a:r>
            <a:r>
              <a:rPr lang="en-US" altLang="zh-TW" dirty="0" smtClean="0"/>
              <a:t> </a:t>
            </a:r>
            <a:r>
              <a:rPr lang="en-US" altLang="zh-TW" dirty="0" err="1" smtClean="0"/>
              <a:t>Sandemose</a:t>
            </a:r>
            <a:r>
              <a:rPr lang="en-US" altLang="zh-TW" dirty="0" smtClean="0"/>
              <a:t>,</a:t>
            </a:r>
            <a:r>
              <a:rPr lang="zh-TW" altLang="en-US" dirty="0"/>
              <a:t>一个逃</a:t>
            </a:r>
            <a:r>
              <a:rPr lang="zh-TW" altLang="en-US" dirty="0" smtClean="0"/>
              <a:t>亡者的足迹</a:t>
            </a:r>
            <a:r>
              <a:rPr lang="en-US" altLang="zh-TW" i="1" dirty="0" smtClean="0"/>
              <a:t> </a:t>
            </a:r>
            <a:r>
              <a:rPr lang="en-US" altLang="zh-TW" dirty="0" smtClean="0"/>
              <a:t>(</a:t>
            </a:r>
            <a:r>
              <a:rPr lang="en-US" altLang="zh-TW" i="1" dirty="0"/>
              <a:t>En </a:t>
            </a:r>
            <a:r>
              <a:rPr lang="en-US" altLang="zh-TW" i="1" dirty="0" err="1"/>
              <a:t>flyktning</a:t>
            </a:r>
            <a:r>
              <a:rPr lang="en-US" altLang="zh-TW" i="1" dirty="0"/>
              <a:t> </a:t>
            </a:r>
            <a:r>
              <a:rPr lang="en-US" altLang="zh-TW" i="1" dirty="0" err="1"/>
              <a:t>krysser</a:t>
            </a:r>
            <a:r>
              <a:rPr lang="en-US" altLang="zh-TW" i="1" dirty="0"/>
              <a:t> </a:t>
            </a:r>
            <a:r>
              <a:rPr lang="en-US" altLang="zh-TW" i="1" dirty="0" err="1"/>
              <a:t>sitt</a:t>
            </a:r>
            <a:r>
              <a:rPr lang="en-US" altLang="zh-TW" i="1" dirty="0"/>
              <a:t> </a:t>
            </a:r>
            <a:r>
              <a:rPr lang="en-US" altLang="zh-TW" i="1" dirty="0" err="1"/>
              <a:t>spor</a:t>
            </a:r>
            <a:r>
              <a:rPr lang="en-US" altLang="zh-TW" dirty="0" smtClean="0"/>
              <a:t>), 1933. </a:t>
            </a:r>
          </a:p>
          <a:p>
            <a:endParaRPr lang="en-US" altLang="zh-TW" dirty="0" smtClean="0"/>
          </a:p>
          <a:p>
            <a:r>
              <a:rPr lang="zh-TW" altLang="en-US" b="1" dirty="0" smtClean="0"/>
              <a:t>洋特法则</a:t>
            </a:r>
            <a:endParaRPr lang="en-US" altLang="zh-TW" b="1" dirty="0" smtClean="0"/>
          </a:p>
          <a:p>
            <a:endParaRPr lang="en-US" altLang="zh-TW" dirty="0"/>
          </a:p>
          <a:p>
            <a:r>
              <a:rPr lang="zh-CN" altLang="en-US" dirty="0" smtClean="0"/>
              <a:t>你不要认为你是特殊的。</a:t>
            </a:r>
            <a:endParaRPr lang="en-US" altLang="zh-TW" dirty="0"/>
          </a:p>
          <a:p>
            <a:r>
              <a:rPr lang="zh-CN" altLang="en-US" dirty="0" smtClean="0"/>
              <a:t>你不要认为你和我们一样好。</a:t>
            </a:r>
            <a:endParaRPr lang="en-US" altLang="zh-TW" dirty="0"/>
          </a:p>
          <a:p>
            <a:r>
              <a:rPr lang="zh-CN" altLang="en-US" dirty="0" smtClean="0"/>
              <a:t>你不要以为你比我们聪明。</a:t>
            </a:r>
            <a:endParaRPr lang="en-US" altLang="zh-TW" dirty="0"/>
          </a:p>
          <a:p>
            <a:r>
              <a:rPr lang="zh-CN" altLang="en-US" dirty="0" smtClean="0"/>
              <a:t>你不要想象你自己做的比我们更好。</a:t>
            </a:r>
            <a:endParaRPr lang="en-US" altLang="zh-TW" dirty="0"/>
          </a:p>
          <a:p>
            <a:r>
              <a:rPr lang="zh-CN" altLang="en-US" dirty="0" smtClean="0"/>
              <a:t>你不要以为你知道的比我们多。</a:t>
            </a:r>
            <a:endParaRPr lang="en-US" altLang="zh-TW" dirty="0"/>
          </a:p>
          <a:p>
            <a:r>
              <a:rPr lang="zh-CN" altLang="en-US" dirty="0" smtClean="0"/>
              <a:t>你不要以为你自己比我们更重要。</a:t>
            </a:r>
            <a:endParaRPr lang="en-US" altLang="zh-TW" dirty="0"/>
          </a:p>
          <a:p>
            <a:r>
              <a:rPr lang="zh-CN" altLang="en-US" dirty="0" smtClean="0"/>
              <a:t>你不要以为你擅长任何事情。</a:t>
            </a:r>
            <a:endParaRPr lang="en-US" altLang="zh-TW" dirty="0"/>
          </a:p>
          <a:p>
            <a:r>
              <a:rPr lang="zh-CN" altLang="en-US" dirty="0" smtClean="0"/>
              <a:t>你不要嘲笑我们。</a:t>
            </a:r>
            <a:endParaRPr lang="en-US" altLang="zh-TW" dirty="0"/>
          </a:p>
          <a:p>
            <a:r>
              <a:rPr lang="zh-CN" altLang="en-US" dirty="0" smtClean="0"/>
              <a:t>你不要认为别人会关心你。</a:t>
            </a:r>
            <a:endParaRPr lang="en-US" altLang="zh-TW" dirty="0"/>
          </a:p>
          <a:p>
            <a:r>
              <a:rPr lang="zh-CN" altLang="en-US" dirty="0" smtClean="0"/>
              <a:t>你不要以为你有资格教我们任何事情。</a:t>
            </a:r>
            <a:endParaRPr lang="en-US" altLang="zh-TW" dirty="0"/>
          </a:p>
          <a:p>
            <a:endParaRPr lang="en-US" altLang="zh-TW" dirty="0"/>
          </a:p>
          <a:p>
            <a:endParaRPr lang="en-US" altLang="zh-TW" dirty="0"/>
          </a:p>
        </p:txBody>
      </p:sp>
    </p:spTree>
    <p:extLst>
      <p:ext uri="{BB962C8B-B14F-4D97-AF65-F5344CB8AC3E}">
        <p14:creationId xmlns:p14="http://schemas.microsoft.com/office/powerpoint/2010/main" val="20331133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333772" y="548680"/>
            <a:ext cx="9721080" cy="4493537"/>
          </a:xfrm>
          <a:prstGeom prst="rect">
            <a:avLst/>
          </a:prstGeom>
        </p:spPr>
        <p:txBody>
          <a:bodyPr wrap="square">
            <a:spAutoFit/>
          </a:bodyPr>
          <a:lstStyle/>
          <a:p>
            <a:r>
              <a:rPr lang="en-US" altLang="zh-TW" sz="2200" dirty="0"/>
              <a:t>Robert </a:t>
            </a:r>
            <a:r>
              <a:rPr lang="en-US" altLang="zh-TW" sz="2200" dirty="0" err="1" smtClean="0"/>
              <a:t>Shuter</a:t>
            </a:r>
            <a:endParaRPr lang="en-US" altLang="zh-TW" sz="2200" dirty="0"/>
          </a:p>
          <a:p>
            <a:r>
              <a:rPr lang="en-US" altLang="zh-TW" sz="2200" dirty="0"/>
              <a:t> </a:t>
            </a:r>
          </a:p>
          <a:p>
            <a:pPr algn="just"/>
            <a:r>
              <a:rPr lang="zh-CN" altLang="en-US" sz="2200" dirty="0"/>
              <a:t>“</a:t>
            </a:r>
            <a:r>
              <a:rPr lang="zh-CN" altLang="en-US" sz="2200" dirty="0" smtClean="0"/>
              <a:t>不同于美国，瑞典，丹麦和挪威是建立在平行的个人主义，这就是他们所说的杨特法则，是注重平等，社会群体和谦逊，导致了高税收。他们的这种个人主义导致了北欧成为最经济成功的和平等社会之一，在劳动力就业率，性别平等，民主机构，生活质量，教育成就，环保管理和融入电子科技领域位列前茅，根据</a:t>
            </a:r>
            <a:r>
              <a:rPr lang="nb-NO" altLang="zh-CN" sz="2200" dirty="0" smtClean="0"/>
              <a:t>2011</a:t>
            </a:r>
            <a:r>
              <a:rPr lang="zh-CN" altLang="en-US" sz="2200" dirty="0" smtClean="0"/>
              <a:t>年世界经济论坛报道。</a:t>
            </a:r>
            <a:endParaRPr lang="en-US" altLang="zh-CN" sz="2200" dirty="0" smtClean="0"/>
          </a:p>
          <a:p>
            <a:pPr algn="just"/>
            <a:endParaRPr lang="en-US" altLang="zh-TW" sz="2200" dirty="0"/>
          </a:p>
          <a:p>
            <a:r>
              <a:rPr lang="zh-TW" altLang="en-US" sz="2200" dirty="0" smtClean="0"/>
              <a:t>洋特法则</a:t>
            </a:r>
            <a:r>
              <a:rPr lang="zh-CN" altLang="en-US" sz="2200" dirty="0" smtClean="0"/>
              <a:t>律被挪威的作家</a:t>
            </a:r>
            <a:r>
              <a:rPr lang="nb-NO" altLang="zh-CN" sz="2200" dirty="0" smtClean="0"/>
              <a:t>Aksel Sandemose</a:t>
            </a:r>
            <a:r>
              <a:rPr lang="zh-CN" altLang="en-US" sz="2200" dirty="0" smtClean="0"/>
              <a:t>所杜撰，影响了北欧生活的方方面面，从社会关系到经济沟通。例如，在工作中，</a:t>
            </a:r>
            <a:r>
              <a:rPr lang="zh-CN" altLang="en-US" sz="2200" dirty="0"/>
              <a:t>北欧的经历被认为</a:t>
            </a:r>
            <a:r>
              <a:rPr lang="zh-CN" altLang="en-US" sz="2200" dirty="0" smtClean="0"/>
              <a:t>是“平等中地</a:t>
            </a:r>
            <a:r>
              <a:rPr lang="zh-CN" altLang="en-US" sz="2200" dirty="0"/>
              <a:t>位</a:t>
            </a:r>
            <a:r>
              <a:rPr lang="zh-CN" altLang="en-US" sz="2200" dirty="0" smtClean="0"/>
              <a:t>最高者”</a:t>
            </a:r>
            <a:r>
              <a:rPr lang="zh-CN" altLang="zh-CN" sz="2200" dirty="0" smtClean="0"/>
              <a:t>，</a:t>
            </a:r>
            <a:r>
              <a:rPr lang="zh-CN" altLang="en-US" sz="2200" dirty="0" smtClean="0"/>
              <a:t>以一个平等的角度去跟员工沟通，那些员工既不是不敢为自己利益发声的而不会被领导人威胁的。北欧的赞美和批判，通常是很平稳</a:t>
            </a:r>
            <a:r>
              <a:rPr lang="zh-CN" altLang="en-US" sz="2200" dirty="0" smtClean="0"/>
              <a:t>的情绪</a:t>
            </a:r>
            <a:r>
              <a:rPr lang="mr-IN" altLang="zh-CN" sz="2200" dirty="0" smtClean="0"/>
              <a:t>…</a:t>
            </a:r>
            <a:r>
              <a:rPr lang="zh-CN" altLang="en-US" sz="2200" dirty="0" smtClean="0"/>
              <a:t>是</a:t>
            </a:r>
            <a:r>
              <a:rPr lang="zh-CN" altLang="en-US" sz="2200" dirty="0" smtClean="0"/>
              <a:t>小心的创造是为了不要人太膨胀并且减少自负，以及产生错误的期待。”</a:t>
            </a:r>
            <a:endParaRPr lang="en-US" altLang="zh-TW" sz="2200" dirty="0"/>
          </a:p>
        </p:txBody>
      </p:sp>
    </p:spTree>
    <p:extLst>
      <p:ext uri="{BB962C8B-B14F-4D97-AF65-F5344CB8AC3E}">
        <p14:creationId xmlns:p14="http://schemas.microsoft.com/office/powerpoint/2010/main" val="27845694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1917948" y="1844824"/>
            <a:ext cx="7776864" cy="2062103"/>
          </a:xfrm>
          <a:prstGeom prst="rect">
            <a:avLst/>
          </a:prstGeom>
        </p:spPr>
        <p:txBody>
          <a:bodyPr wrap="square">
            <a:spAutoFit/>
          </a:bodyPr>
          <a:lstStyle/>
          <a:p>
            <a:r>
              <a:rPr lang="zh-CN" altLang="zh-TW" sz="3200" b="1" dirty="0" smtClean="0"/>
              <a:t>五伦</a:t>
            </a:r>
            <a:r>
              <a:rPr lang="zh-CN" altLang="en-US" sz="3200" b="1" dirty="0" smtClean="0"/>
              <a:t>八德</a:t>
            </a:r>
            <a:endParaRPr lang="nb-NO" altLang="zh-CN" sz="3200" b="1" dirty="0" smtClean="0"/>
          </a:p>
          <a:p>
            <a:endParaRPr lang="nb-NO" altLang="zh-CN" dirty="0" smtClean="0"/>
          </a:p>
          <a:p>
            <a:pPr marL="457200" indent="-457200">
              <a:buAutoNum type="arabicPeriod"/>
            </a:pPr>
            <a:r>
              <a:rPr lang="zh-TW" altLang="en-US" dirty="0" smtClean="0"/>
              <a:t>五伦：</a:t>
            </a:r>
            <a:r>
              <a:rPr lang="zh-TW" altLang="en-US" dirty="0"/>
              <a:t>父子有亲，夫妇有别，长幼有序，君臣有义，朋友有信</a:t>
            </a:r>
          </a:p>
          <a:p>
            <a:pPr marL="457200" indent="-457200">
              <a:buAutoNum type="arabicPeriod"/>
            </a:pPr>
            <a:r>
              <a:rPr lang="zh-TW" altLang="en-US" dirty="0" smtClean="0"/>
              <a:t>八德：孝</a:t>
            </a:r>
            <a:r>
              <a:rPr lang="zh-TW" altLang="en-US" dirty="0"/>
              <a:t>，悌，忠，信，礼，义，廉，耻</a:t>
            </a:r>
          </a:p>
        </p:txBody>
      </p:sp>
    </p:spTree>
    <p:extLst>
      <p:ext uri="{BB962C8B-B14F-4D97-AF65-F5344CB8AC3E}">
        <p14:creationId xmlns:p14="http://schemas.microsoft.com/office/powerpoint/2010/main" val="29747880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1917948" y="1844824"/>
            <a:ext cx="7776864" cy="3170099"/>
          </a:xfrm>
          <a:prstGeom prst="rect">
            <a:avLst/>
          </a:prstGeom>
        </p:spPr>
        <p:txBody>
          <a:bodyPr wrap="square">
            <a:spAutoFit/>
          </a:bodyPr>
          <a:lstStyle/>
          <a:p>
            <a:r>
              <a:rPr lang="zh-CN" altLang="zh-TW" sz="3200" b="1" dirty="0" smtClean="0"/>
              <a:t>五伦</a:t>
            </a:r>
            <a:r>
              <a:rPr lang="zh-CN" altLang="en-US" sz="3200" b="1" dirty="0" smtClean="0"/>
              <a:t>八德</a:t>
            </a:r>
            <a:endParaRPr lang="nb-NO" altLang="zh-CN" sz="3200" b="1" dirty="0" smtClean="0"/>
          </a:p>
          <a:p>
            <a:endParaRPr lang="nb-NO" altLang="zh-CN" dirty="0" smtClean="0"/>
          </a:p>
          <a:p>
            <a:r>
              <a:rPr lang="zh-TW" altLang="en-US" dirty="0" smtClean="0"/>
              <a:t>孟子</a:t>
            </a:r>
            <a:r>
              <a:rPr lang="zh-CN" altLang="en-US" dirty="0" smtClean="0"/>
              <a:t>说</a:t>
            </a:r>
            <a:r>
              <a:rPr lang="zh-CN" altLang="zh-CN" dirty="0"/>
              <a:t>：</a:t>
            </a:r>
            <a:r>
              <a:rPr lang="zh-TW" altLang="en-US" dirty="0" smtClean="0"/>
              <a:t>“</a:t>
            </a:r>
            <a:r>
              <a:rPr lang="zh-TW" altLang="en-US" dirty="0"/>
              <a:t>父子有亲，君臣有义，夫妇有别，长幼有序，朋友有信。”（</a:t>
            </a:r>
            <a:r>
              <a:rPr lang="en-US" altLang="zh-TW" dirty="0"/>
              <a:t>《</a:t>
            </a:r>
            <a:r>
              <a:rPr lang="zh-TW" altLang="en-US" dirty="0"/>
              <a:t>孟子</a:t>
            </a:r>
            <a:r>
              <a:rPr lang="en-US" altLang="zh-TW" dirty="0"/>
              <a:t>•</a:t>
            </a:r>
            <a:r>
              <a:rPr lang="zh-TW" altLang="en-US" dirty="0"/>
              <a:t>滕文公上</a:t>
            </a:r>
            <a:r>
              <a:rPr lang="en-US" altLang="zh-TW" dirty="0"/>
              <a:t>》</a:t>
            </a:r>
            <a:r>
              <a:rPr lang="zh-TW" altLang="en-US" dirty="0" smtClean="0"/>
              <a:t>）</a:t>
            </a:r>
            <a:endParaRPr lang="en-US" altLang="zh-TW" dirty="0" smtClean="0"/>
          </a:p>
          <a:p>
            <a:endParaRPr lang="en-US" altLang="zh-TW" dirty="0"/>
          </a:p>
          <a:p>
            <a:r>
              <a:rPr lang="zh-TW" altLang="en-US" dirty="0" smtClean="0"/>
              <a:t>“</a:t>
            </a:r>
            <a:r>
              <a:rPr lang="zh-TW" altLang="en-US" dirty="0"/>
              <a:t>五伦”为标志，形成了“以人为本”的伦理道德观。</a:t>
            </a:r>
          </a:p>
          <a:p>
            <a:endParaRPr lang="zh-TW" altLang="en-US" dirty="0"/>
          </a:p>
          <a:p>
            <a:endParaRPr lang="nb-NO" altLang="zh-CN" dirty="0" smtClean="0"/>
          </a:p>
        </p:txBody>
      </p:sp>
    </p:spTree>
    <p:extLst>
      <p:ext uri="{BB962C8B-B14F-4D97-AF65-F5344CB8AC3E}">
        <p14:creationId xmlns:p14="http://schemas.microsoft.com/office/powerpoint/2010/main" val="17228908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981844" y="1844824"/>
            <a:ext cx="7776864" cy="584776"/>
          </a:xfrm>
          <a:prstGeom prst="rect">
            <a:avLst/>
          </a:prstGeom>
        </p:spPr>
        <p:txBody>
          <a:bodyPr wrap="square">
            <a:spAutoFit/>
          </a:bodyPr>
          <a:lstStyle/>
          <a:p>
            <a:r>
              <a:rPr lang="zh-CN" altLang="en-US" sz="3200" b="1" dirty="0" smtClean="0"/>
              <a:t>正名思想</a:t>
            </a:r>
            <a:endParaRPr lang="zh-TW" altLang="en-US" sz="3200" b="1" dirty="0"/>
          </a:p>
        </p:txBody>
      </p:sp>
      <p:sp>
        <p:nvSpPr>
          <p:cNvPr id="4" name="TextBox 3"/>
          <p:cNvSpPr txBox="1"/>
          <p:nvPr/>
        </p:nvSpPr>
        <p:spPr>
          <a:xfrm>
            <a:off x="765820" y="2348880"/>
            <a:ext cx="6840760" cy="830997"/>
          </a:xfrm>
          <a:prstGeom prst="rect">
            <a:avLst/>
          </a:prstGeom>
          <a:noFill/>
        </p:spPr>
        <p:txBody>
          <a:bodyPr wrap="square" rtlCol="0">
            <a:spAutoFit/>
          </a:bodyPr>
          <a:lstStyle/>
          <a:p>
            <a:endParaRPr lang="en-US" altLang="zh-TW" dirty="0" smtClean="0"/>
          </a:p>
          <a:p>
            <a:r>
              <a:rPr lang="zh-TW" altLang="en-US" dirty="0" smtClean="0"/>
              <a:t>“</a:t>
            </a:r>
            <a:r>
              <a:rPr lang="zh-TW" altLang="en-US" dirty="0"/>
              <a:t>君君，臣臣，父父，子子。</a:t>
            </a:r>
            <a:r>
              <a:rPr lang="zh-TW" altLang="en-US" dirty="0" smtClean="0"/>
              <a:t>”</a:t>
            </a:r>
            <a:r>
              <a:rPr lang="en-US" altLang="zh-TW" dirty="0" smtClean="0"/>
              <a:t>《</a:t>
            </a:r>
            <a:r>
              <a:rPr lang="zh-TW" altLang="en-US" dirty="0"/>
              <a:t>论语</a:t>
            </a:r>
            <a:r>
              <a:rPr lang="en-US" altLang="zh-TW" dirty="0"/>
              <a:t>·</a:t>
            </a:r>
            <a:r>
              <a:rPr lang="zh-TW" altLang="en-US" dirty="0"/>
              <a:t>颜渊篇</a:t>
            </a:r>
            <a:r>
              <a:rPr lang="en-US" altLang="zh-TW" dirty="0"/>
              <a:t>》</a:t>
            </a:r>
            <a:endParaRPr kumimoji="1" lang="zh-TW" altLang="en-US" dirty="0"/>
          </a:p>
        </p:txBody>
      </p:sp>
    </p:spTree>
    <p:extLst>
      <p:ext uri="{BB962C8B-B14F-4D97-AF65-F5344CB8AC3E}">
        <p14:creationId xmlns:p14="http://schemas.microsoft.com/office/powerpoint/2010/main" val="24690111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1125860" y="2636912"/>
            <a:ext cx="7776864" cy="584776"/>
          </a:xfrm>
          <a:prstGeom prst="rect">
            <a:avLst/>
          </a:prstGeom>
        </p:spPr>
        <p:txBody>
          <a:bodyPr wrap="square">
            <a:spAutoFit/>
          </a:bodyPr>
          <a:lstStyle/>
          <a:p>
            <a:r>
              <a:rPr lang="zh-CN" altLang="zh-TW" sz="3200" b="1" dirty="0" smtClean="0"/>
              <a:t>五伦</a:t>
            </a:r>
            <a:r>
              <a:rPr lang="en-US" altLang="zh-CN" sz="3200" b="1" dirty="0" smtClean="0"/>
              <a:t> + </a:t>
            </a:r>
            <a:r>
              <a:rPr lang="zh-CN" altLang="en-US" sz="3200" b="1" dirty="0" smtClean="0"/>
              <a:t>正名思想</a:t>
            </a:r>
            <a:endParaRPr lang="zh-TW" altLang="en-US" sz="3200" b="1" dirty="0"/>
          </a:p>
        </p:txBody>
      </p:sp>
    </p:spTree>
    <p:extLst>
      <p:ext uri="{BB962C8B-B14F-4D97-AF65-F5344CB8AC3E}">
        <p14:creationId xmlns:p14="http://schemas.microsoft.com/office/powerpoint/2010/main" val="39975773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99333" y="301428"/>
            <a:ext cx="10980051" cy="711081"/>
          </a:xfrm>
          <a:prstGeom prst="rect">
            <a:avLst/>
          </a:prstGeom>
        </p:spPr>
        <p:txBody>
          <a:bodyPr/>
          <a:lstStyle>
            <a:lvl1pPr algn="l" defTabSz="1218987" rtl="0" eaLnBrk="1" latinLnBrk="0" hangingPunct="1">
              <a:spcBef>
                <a:spcPct val="0"/>
              </a:spcBef>
              <a:buNone/>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1" dirty="0" smtClean="0"/>
              <a:t/>
            </a:r>
            <a:br>
              <a:rPr lang="en-US" b="1" dirty="0" smtClean="0"/>
            </a:br>
            <a:r>
              <a:rPr lang="zh-CN" altLang="en-US" b="1" dirty="0" smtClean="0"/>
              <a:t>高情境文化</a:t>
            </a:r>
            <a:r>
              <a:rPr lang="en-US" altLang="zh-CN" b="1" dirty="0" smtClean="0"/>
              <a:t>/</a:t>
            </a:r>
            <a:r>
              <a:rPr lang="zh-CN" altLang="en-US" b="1" dirty="0" smtClean="0"/>
              <a:t>低情境文化</a:t>
            </a:r>
            <a:endParaRPr lang="en-IN" b="1" dirty="0"/>
          </a:p>
        </p:txBody>
      </p:sp>
      <p:sp>
        <p:nvSpPr>
          <p:cNvPr id="9" name="Arrow: Right 21">
            <a:extLst>
              <a:ext uri="{FF2B5EF4-FFF2-40B4-BE49-F238E27FC236}">
                <a16:creationId xmlns="" xmlns:a16="http://schemas.microsoft.com/office/drawing/2014/main" id="{60B553A4-6323-415F-B352-A96AC0AE4CB3}"/>
              </a:ext>
            </a:extLst>
          </p:cNvPr>
          <p:cNvSpPr/>
          <p:nvPr/>
        </p:nvSpPr>
        <p:spPr>
          <a:xfrm rot="5400000">
            <a:off x="131576" y="3559188"/>
            <a:ext cx="2965728" cy="689128"/>
          </a:xfrm>
          <a:prstGeom prst="rightArrow">
            <a:avLst>
              <a:gd name="adj1" fmla="val 24242"/>
              <a:gd name="adj2" fmla="val 558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 xmlns:a16="http://schemas.microsoft.com/office/drawing/2014/main" id="{423EE974-064B-4AF6-9449-264366740C7A}"/>
              </a:ext>
            </a:extLst>
          </p:cNvPr>
          <p:cNvSpPr txBox="1"/>
          <p:nvPr/>
        </p:nvSpPr>
        <p:spPr>
          <a:xfrm>
            <a:off x="949825" y="1628800"/>
            <a:ext cx="1351652" cy="646331"/>
          </a:xfrm>
          <a:prstGeom prst="rect">
            <a:avLst/>
          </a:prstGeom>
          <a:noFill/>
        </p:spPr>
        <p:txBody>
          <a:bodyPr wrap="none" rtlCol="0">
            <a:spAutoFit/>
          </a:bodyPr>
          <a:lstStyle/>
          <a:p>
            <a:pPr algn="ctr"/>
            <a:endParaRPr lang="en-IN" sz="1800" b="1" dirty="0" smtClean="0">
              <a:latin typeface="Arial" panose="020B0604020202020204" pitchFamily="34" charset="0"/>
              <a:cs typeface="Arial" panose="020B0604020202020204" pitchFamily="34" charset="0"/>
            </a:endParaRPr>
          </a:p>
          <a:p>
            <a:pPr algn="ctr"/>
            <a:r>
              <a:rPr lang="zh-CN" altLang="en-US" sz="1800" b="1" dirty="0" smtClean="0">
                <a:latin typeface="Arial" panose="020B0604020202020204" pitchFamily="34" charset="0"/>
                <a:cs typeface="Arial" panose="020B0604020202020204" pitchFamily="34" charset="0"/>
              </a:rPr>
              <a:t>高情境沟通</a:t>
            </a:r>
            <a:endParaRPr lang="en-IN" sz="18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077A1ECF-571D-49DC-AA1F-DAE45DC2599F}"/>
              </a:ext>
            </a:extLst>
          </p:cNvPr>
          <p:cNvSpPr txBox="1"/>
          <p:nvPr/>
        </p:nvSpPr>
        <p:spPr>
          <a:xfrm>
            <a:off x="1053852" y="5445224"/>
            <a:ext cx="1351652" cy="369332"/>
          </a:xfrm>
          <a:prstGeom prst="rect">
            <a:avLst/>
          </a:prstGeom>
          <a:noFill/>
        </p:spPr>
        <p:txBody>
          <a:bodyPr wrap="none" rtlCol="0">
            <a:spAutoFit/>
          </a:bodyPr>
          <a:lstStyle/>
          <a:p>
            <a:pPr algn="ctr"/>
            <a:r>
              <a:rPr lang="zh-CN" altLang="en-US" sz="1800" b="1" dirty="0" smtClean="0">
                <a:latin typeface="Arial" panose="020B0604020202020204" pitchFamily="34" charset="0"/>
                <a:cs typeface="Arial" panose="020B0604020202020204" pitchFamily="34" charset="0"/>
              </a:rPr>
              <a:t>低情境沟通</a:t>
            </a:r>
            <a:endParaRPr lang="en-IN" sz="1800" b="1" dirty="0">
              <a:latin typeface="Arial" panose="020B0604020202020204" pitchFamily="34" charset="0"/>
              <a:cs typeface="Arial" panose="020B0604020202020204" pitchFamily="34" charset="0"/>
            </a:endParaRPr>
          </a:p>
        </p:txBody>
      </p:sp>
      <p:sp>
        <p:nvSpPr>
          <p:cNvPr id="12" name="Freeform 11">
            <a:extLst>
              <a:ext uri="{FF2B5EF4-FFF2-40B4-BE49-F238E27FC236}">
                <a16:creationId xmlns="" xmlns:a16="http://schemas.microsoft.com/office/drawing/2014/main" id="{BCF1D8A1-1509-4414-BB1B-7A7AF24B7FAE}"/>
              </a:ext>
            </a:extLst>
          </p:cNvPr>
          <p:cNvSpPr>
            <a:spLocks/>
          </p:cNvSpPr>
          <p:nvPr/>
        </p:nvSpPr>
        <p:spPr bwMode="auto">
          <a:xfrm>
            <a:off x="5203676" y="5219171"/>
            <a:ext cx="909637" cy="785813"/>
          </a:xfrm>
          <a:custGeom>
            <a:avLst/>
            <a:gdLst>
              <a:gd name="T0" fmla="*/ 286 w 573"/>
              <a:gd name="T1" fmla="*/ 495 h 495"/>
              <a:gd name="T2" fmla="*/ 573 w 573"/>
              <a:gd name="T3" fmla="*/ 0 h 495"/>
              <a:gd name="T4" fmla="*/ 0 w 573"/>
              <a:gd name="T5" fmla="*/ 0 h 495"/>
              <a:gd name="T6" fmla="*/ 286 w 573"/>
              <a:gd name="T7" fmla="*/ 495 h 495"/>
            </a:gdLst>
            <a:ahLst/>
            <a:cxnLst>
              <a:cxn ang="0">
                <a:pos x="T0" y="T1"/>
              </a:cxn>
              <a:cxn ang="0">
                <a:pos x="T2" y="T3"/>
              </a:cxn>
              <a:cxn ang="0">
                <a:pos x="T4" y="T5"/>
              </a:cxn>
              <a:cxn ang="0">
                <a:pos x="T6" y="T7"/>
              </a:cxn>
            </a:cxnLst>
            <a:rect l="0" t="0" r="r" b="b"/>
            <a:pathLst>
              <a:path w="573" h="495">
                <a:moveTo>
                  <a:pt x="286" y="495"/>
                </a:moveTo>
                <a:lnTo>
                  <a:pt x="573" y="0"/>
                </a:lnTo>
                <a:lnTo>
                  <a:pt x="0" y="0"/>
                </a:lnTo>
                <a:lnTo>
                  <a:pt x="286" y="495"/>
                </a:lnTo>
                <a:close/>
              </a:path>
            </a:pathLst>
          </a:custGeom>
          <a:solidFill>
            <a:schemeClr val="accent1"/>
          </a:solidFill>
          <a:ln>
            <a:noFill/>
          </a:ln>
          <a:effectLst>
            <a:outerShdw blurRad="76200" dist="38100" dir="8100000" algn="tr"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3" name="Freeform 12">
            <a:extLst>
              <a:ext uri="{FF2B5EF4-FFF2-40B4-BE49-F238E27FC236}">
                <a16:creationId xmlns="" xmlns:a16="http://schemas.microsoft.com/office/drawing/2014/main" id="{46A09E1F-7F12-46CD-BD42-964CD8DA2F92}"/>
              </a:ext>
            </a:extLst>
          </p:cNvPr>
          <p:cNvSpPr>
            <a:spLocks/>
          </p:cNvSpPr>
          <p:nvPr/>
        </p:nvSpPr>
        <p:spPr bwMode="auto">
          <a:xfrm>
            <a:off x="4136876" y="3373905"/>
            <a:ext cx="3048000" cy="798513"/>
          </a:xfrm>
          <a:custGeom>
            <a:avLst/>
            <a:gdLst>
              <a:gd name="T0" fmla="*/ 291 w 1920"/>
              <a:gd name="T1" fmla="*/ 503 h 503"/>
              <a:gd name="T2" fmla="*/ 1628 w 1920"/>
              <a:gd name="T3" fmla="*/ 503 h 503"/>
              <a:gd name="T4" fmla="*/ 1920 w 1920"/>
              <a:gd name="T5" fmla="*/ 0 h 503"/>
              <a:gd name="T6" fmla="*/ 0 w 1920"/>
              <a:gd name="T7" fmla="*/ 0 h 503"/>
              <a:gd name="T8" fmla="*/ 291 w 1920"/>
              <a:gd name="T9" fmla="*/ 503 h 503"/>
            </a:gdLst>
            <a:ahLst/>
            <a:cxnLst>
              <a:cxn ang="0">
                <a:pos x="T0" y="T1"/>
              </a:cxn>
              <a:cxn ang="0">
                <a:pos x="T2" y="T3"/>
              </a:cxn>
              <a:cxn ang="0">
                <a:pos x="T4" y="T5"/>
              </a:cxn>
              <a:cxn ang="0">
                <a:pos x="T6" y="T7"/>
              </a:cxn>
              <a:cxn ang="0">
                <a:pos x="T8" y="T9"/>
              </a:cxn>
            </a:cxnLst>
            <a:rect l="0" t="0" r="r" b="b"/>
            <a:pathLst>
              <a:path w="1920" h="503">
                <a:moveTo>
                  <a:pt x="291" y="503"/>
                </a:moveTo>
                <a:lnTo>
                  <a:pt x="1628" y="503"/>
                </a:lnTo>
                <a:lnTo>
                  <a:pt x="1920" y="0"/>
                </a:lnTo>
                <a:lnTo>
                  <a:pt x="0" y="0"/>
                </a:lnTo>
                <a:lnTo>
                  <a:pt x="291" y="503"/>
                </a:lnTo>
                <a:close/>
              </a:path>
            </a:pathLst>
          </a:custGeom>
          <a:solidFill>
            <a:schemeClr val="bg2">
              <a:lumMod val="90000"/>
            </a:schemeClr>
          </a:solidFill>
          <a:ln>
            <a:noFill/>
          </a:ln>
          <a:effectLst>
            <a:outerShdw blurRad="76200" dist="38100" dir="8100000" algn="tr"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4" name="Freeform 13">
            <a:extLst>
              <a:ext uri="{FF2B5EF4-FFF2-40B4-BE49-F238E27FC236}">
                <a16:creationId xmlns="" xmlns:a16="http://schemas.microsoft.com/office/drawing/2014/main" id="{B9A2569B-0A34-4CF5-8DDE-2EEC2BE579B8}"/>
              </a:ext>
            </a:extLst>
          </p:cNvPr>
          <p:cNvSpPr>
            <a:spLocks/>
          </p:cNvSpPr>
          <p:nvPr/>
        </p:nvSpPr>
        <p:spPr bwMode="auto">
          <a:xfrm>
            <a:off x="4668689" y="4293659"/>
            <a:ext cx="1979612" cy="801688"/>
          </a:xfrm>
          <a:custGeom>
            <a:avLst/>
            <a:gdLst>
              <a:gd name="T0" fmla="*/ 291 w 1247"/>
              <a:gd name="T1" fmla="*/ 505 h 505"/>
              <a:gd name="T2" fmla="*/ 955 w 1247"/>
              <a:gd name="T3" fmla="*/ 505 h 505"/>
              <a:gd name="T4" fmla="*/ 1247 w 1247"/>
              <a:gd name="T5" fmla="*/ 0 h 505"/>
              <a:gd name="T6" fmla="*/ 0 w 1247"/>
              <a:gd name="T7" fmla="*/ 0 h 505"/>
              <a:gd name="T8" fmla="*/ 291 w 1247"/>
              <a:gd name="T9" fmla="*/ 505 h 505"/>
            </a:gdLst>
            <a:ahLst/>
            <a:cxnLst>
              <a:cxn ang="0">
                <a:pos x="T0" y="T1"/>
              </a:cxn>
              <a:cxn ang="0">
                <a:pos x="T2" y="T3"/>
              </a:cxn>
              <a:cxn ang="0">
                <a:pos x="T4" y="T5"/>
              </a:cxn>
              <a:cxn ang="0">
                <a:pos x="T6" y="T7"/>
              </a:cxn>
              <a:cxn ang="0">
                <a:pos x="T8" y="T9"/>
              </a:cxn>
            </a:cxnLst>
            <a:rect l="0" t="0" r="r" b="b"/>
            <a:pathLst>
              <a:path w="1247" h="505">
                <a:moveTo>
                  <a:pt x="291" y="505"/>
                </a:moveTo>
                <a:lnTo>
                  <a:pt x="955" y="505"/>
                </a:lnTo>
                <a:lnTo>
                  <a:pt x="1247" y="0"/>
                </a:lnTo>
                <a:lnTo>
                  <a:pt x="0" y="0"/>
                </a:lnTo>
                <a:lnTo>
                  <a:pt x="291" y="505"/>
                </a:lnTo>
                <a:close/>
              </a:path>
            </a:pathLst>
          </a:custGeom>
          <a:solidFill>
            <a:schemeClr val="accent2"/>
          </a:solidFill>
          <a:ln>
            <a:noFill/>
          </a:ln>
          <a:effectLst>
            <a:outerShdw blurRad="76200" dist="38100" dir="8100000" algn="tr"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5" name="Freeform 14">
            <a:extLst>
              <a:ext uri="{FF2B5EF4-FFF2-40B4-BE49-F238E27FC236}">
                <a16:creationId xmlns="" xmlns:a16="http://schemas.microsoft.com/office/drawing/2014/main" id="{F7255A0F-6129-480A-A244-C9D6A24D1114}"/>
              </a:ext>
            </a:extLst>
          </p:cNvPr>
          <p:cNvSpPr>
            <a:spLocks/>
          </p:cNvSpPr>
          <p:nvPr/>
        </p:nvSpPr>
        <p:spPr bwMode="auto">
          <a:xfrm>
            <a:off x="3070076" y="1523471"/>
            <a:ext cx="5184775" cy="796925"/>
          </a:xfrm>
          <a:custGeom>
            <a:avLst/>
            <a:gdLst>
              <a:gd name="T0" fmla="*/ 3266 w 3266"/>
              <a:gd name="T1" fmla="*/ 0 h 502"/>
              <a:gd name="T2" fmla="*/ 0 w 3266"/>
              <a:gd name="T3" fmla="*/ 0 h 502"/>
              <a:gd name="T4" fmla="*/ 290 w 3266"/>
              <a:gd name="T5" fmla="*/ 502 h 502"/>
              <a:gd name="T6" fmla="*/ 2975 w 3266"/>
              <a:gd name="T7" fmla="*/ 502 h 502"/>
              <a:gd name="T8" fmla="*/ 3266 w 3266"/>
              <a:gd name="T9" fmla="*/ 0 h 502"/>
            </a:gdLst>
            <a:ahLst/>
            <a:cxnLst>
              <a:cxn ang="0">
                <a:pos x="T0" y="T1"/>
              </a:cxn>
              <a:cxn ang="0">
                <a:pos x="T2" y="T3"/>
              </a:cxn>
              <a:cxn ang="0">
                <a:pos x="T4" y="T5"/>
              </a:cxn>
              <a:cxn ang="0">
                <a:pos x="T6" y="T7"/>
              </a:cxn>
              <a:cxn ang="0">
                <a:pos x="T8" y="T9"/>
              </a:cxn>
            </a:cxnLst>
            <a:rect l="0" t="0" r="r" b="b"/>
            <a:pathLst>
              <a:path w="3266" h="502">
                <a:moveTo>
                  <a:pt x="3266" y="0"/>
                </a:moveTo>
                <a:lnTo>
                  <a:pt x="0" y="0"/>
                </a:lnTo>
                <a:lnTo>
                  <a:pt x="290" y="502"/>
                </a:lnTo>
                <a:lnTo>
                  <a:pt x="2975" y="502"/>
                </a:lnTo>
                <a:lnTo>
                  <a:pt x="3266" y="0"/>
                </a:lnTo>
                <a:close/>
              </a:path>
            </a:pathLst>
          </a:custGeom>
          <a:solidFill>
            <a:schemeClr val="accent5"/>
          </a:solidFill>
          <a:ln>
            <a:noFill/>
          </a:ln>
          <a:effectLst>
            <a:outerShdw blurRad="76200" dist="38100" dir="8100000" algn="tr"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6" name="Freeform 15">
            <a:extLst>
              <a:ext uri="{FF2B5EF4-FFF2-40B4-BE49-F238E27FC236}">
                <a16:creationId xmlns="" xmlns:a16="http://schemas.microsoft.com/office/drawing/2014/main" id="{88AB0779-B1A4-46AB-8116-2810C8D5861F}"/>
              </a:ext>
            </a:extLst>
          </p:cNvPr>
          <p:cNvSpPr>
            <a:spLocks/>
          </p:cNvSpPr>
          <p:nvPr/>
        </p:nvSpPr>
        <p:spPr bwMode="auto">
          <a:xfrm>
            <a:off x="3603476" y="2445809"/>
            <a:ext cx="4117975" cy="798513"/>
          </a:xfrm>
          <a:custGeom>
            <a:avLst/>
            <a:gdLst>
              <a:gd name="T0" fmla="*/ 0 w 2594"/>
              <a:gd name="T1" fmla="*/ 0 h 503"/>
              <a:gd name="T2" fmla="*/ 291 w 2594"/>
              <a:gd name="T3" fmla="*/ 503 h 503"/>
              <a:gd name="T4" fmla="*/ 2301 w 2594"/>
              <a:gd name="T5" fmla="*/ 503 h 503"/>
              <a:gd name="T6" fmla="*/ 2594 w 2594"/>
              <a:gd name="T7" fmla="*/ 0 h 503"/>
              <a:gd name="T8" fmla="*/ 0 w 2594"/>
              <a:gd name="T9" fmla="*/ 0 h 503"/>
            </a:gdLst>
            <a:ahLst/>
            <a:cxnLst>
              <a:cxn ang="0">
                <a:pos x="T0" y="T1"/>
              </a:cxn>
              <a:cxn ang="0">
                <a:pos x="T2" y="T3"/>
              </a:cxn>
              <a:cxn ang="0">
                <a:pos x="T4" y="T5"/>
              </a:cxn>
              <a:cxn ang="0">
                <a:pos x="T6" y="T7"/>
              </a:cxn>
              <a:cxn ang="0">
                <a:pos x="T8" y="T9"/>
              </a:cxn>
            </a:cxnLst>
            <a:rect l="0" t="0" r="r" b="b"/>
            <a:pathLst>
              <a:path w="2594" h="503">
                <a:moveTo>
                  <a:pt x="0" y="0"/>
                </a:moveTo>
                <a:lnTo>
                  <a:pt x="291" y="503"/>
                </a:lnTo>
                <a:lnTo>
                  <a:pt x="2301" y="503"/>
                </a:lnTo>
                <a:lnTo>
                  <a:pt x="2594" y="0"/>
                </a:lnTo>
                <a:lnTo>
                  <a:pt x="0" y="0"/>
                </a:lnTo>
                <a:close/>
              </a:path>
            </a:pathLst>
          </a:custGeom>
          <a:solidFill>
            <a:schemeClr val="accent4"/>
          </a:solidFill>
          <a:ln>
            <a:noFill/>
          </a:ln>
          <a:effectLst>
            <a:outerShdw blurRad="76200" dist="38100" dir="8100000" algn="tr"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7" name="TextBox 16">
            <a:extLst>
              <a:ext uri="{FF2B5EF4-FFF2-40B4-BE49-F238E27FC236}">
                <a16:creationId xmlns="" xmlns:a16="http://schemas.microsoft.com/office/drawing/2014/main" id="{40D9A5CC-C847-4A2A-B52E-700FC3DC6E37}"/>
              </a:ext>
            </a:extLst>
          </p:cNvPr>
          <p:cNvSpPr txBox="1"/>
          <p:nvPr/>
        </p:nvSpPr>
        <p:spPr>
          <a:xfrm>
            <a:off x="4294212" y="1839888"/>
            <a:ext cx="9190757" cy="1477328"/>
          </a:xfrm>
          <a:prstGeom prst="rect">
            <a:avLst/>
          </a:prstGeom>
          <a:noFill/>
        </p:spPr>
        <p:txBody>
          <a:bodyPr wrap="square" rtlCol="0" anchor="ctr">
            <a:spAutoFit/>
          </a:bodyPr>
          <a:lstStyle/>
          <a:p>
            <a:pPr marL="285750" indent="-285750">
              <a:buFont typeface="Arial"/>
              <a:buChar char="•"/>
            </a:pPr>
            <a:r>
              <a:rPr lang="zh-CN" altLang="en-US" sz="1800" b="1" dirty="0" smtClean="0">
                <a:latin typeface="Arial" panose="020B0604020202020204" pitchFamily="34" charset="0"/>
                <a:cs typeface="Arial" panose="020B0604020202020204" pitchFamily="34" charset="0"/>
              </a:rPr>
              <a:t>为了避免伤害关系，尽量不说</a:t>
            </a:r>
            <a:r>
              <a:rPr lang="en-US" altLang="zh-CN" sz="1800" b="1" dirty="0" smtClean="0">
                <a:latin typeface="Arial" panose="020B0604020202020204" pitchFamily="34" charset="0"/>
                <a:cs typeface="Arial" panose="020B0604020202020204" pitchFamily="34" charset="0"/>
              </a:rPr>
              <a:t>【</a:t>
            </a:r>
            <a:r>
              <a:rPr lang="zh-CN" altLang="en-US" sz="1800" b="1" dirty="0" smtClean="0">
                <a:latin typeface="Arial" panose="020B0604020202020204" pitchFamily="34" charset="0"/>
                <a:cs typeface="Arial" panose="020B0604020202020204" pitchFamily="34" charset="0"/>
              </a:rPr>
              <a:t>不</a:t>
            </a:r>
            <a:r>
              <a:rPr lang="en-US" altLang="zh-CN" sz="1800" b="1" dirty="0" smtClean="0">
                <a:latin typeface="Arial" panose="020B0604020202020204" pitchFamily="34" charset="0"/>
                <a:cs typeface="Arial" panose="020B0604020202020204" pitchFamily="34" charset="0"/>
              </a:rPr>
              <a:t>】</a:t>
            </a:r>
            <a:endParaRPr lang="en-IN" sz="1800" b="1" dirty="0" smtClean="0">
              <a:latin typeface="Arial" panose="020B0604020202020204" pitchFamily="34" charset="0"/>
              <a:cs typeface="Arial" panose="020B0604020202020204" pitchFamily="34" charset="0"/>
            </a:endParaRPr>
          </a:p>
          <a:p>
            <a:pPr marL="285750" indent="-285750">
              <a:buFont typeface="Arial"/>
              <a:buChar char="•"/>
            </a:pPr>
            <a:r>
              <a:rPr lang="zh-CN" altLang="en-US" sz="1800" b="1" dirty="0" smtClean="0">
                <a:latin typeface="Arial" panose="020B0604020202020204" pitchFamily="34" charset="0"/>
                <a:cs typeface="Arial" panose="020B0604020202020204" pitchFamily="34" charset="0"/>
              </a:rPr>
              <a:t>在沟通时，也会使用一些特殊事与物（象征）来传达语意</a:t>
            </a:r>
          </a:p>
          <a:p>
            <a:pPr marL="285750" indent="-285750">
              <a:buFont typeface="Arial"/>
              <a:buChar char="•"/>
            </a:pPr>
            <a:r>
              <a:rPr lang="zh-CN" altLang="en-US" sz="1800" b="1" dirty="0" smtClean="0">
                <a:latin typeface="Arial" panose="020B0604020202020204" pitchFamily="34" charset="0"/>
                <a:cs typeface="Arial" panose="020B0604020202020204" pitchFamily="34" charset="0"/>
              </a:rPr>
              <a:t>语言背后得意义是被重视的</a:t>
            </a:r>
            <a:endParaRPr lang="en-IN" sz="1800" b="1" dirty="0" smtClean="0">
              <a:latin typeface="Arial" panose="020B0604020202020204" pitchFamily="34" charset="0"/>
              <a:cs typeface="Arial" panose="020B0604020202020204" pitchFamily="34" charset="0"/>
            </a:endParaRPr>
          </a:p>
          <a:p>
            <a:pPr marL="285750" indent="-285750">
              <a:buFont typeface="Arial"/>
              <a:buChar char="•"/>
            </a:pPr>
            <a:r>
              <a:rPr lang="zh-CN" altLang="en-US" sz="1800" b="1" dirty="0" smtClean="0">
                <a:latin typeface="Arial" panose="020B0604020202020204" pitchFamily="34" charset="0"/>
                <a:cs typeface="Arial" panose="020B0604020202020204" pitchFamily="34" charset="0"/>
              </a:rPr>
              <a:t>注重人与人之间的关系和群体归属感，这会影响到沟通内容</a:t>
            </a:r>
            <a:endParaRPr lang="en-IN" sz="1800" b="1" dirty="0" smtClean="0">
              <a:latin typeface="Arial" panose="020B0604020202020204" pitchFamily="34" charset="0"/>
              <a:cs typeface="Arial" panose="020B0604020202020204" pitchFamily="34" charset="0"/>
            </a:endParaRPr>
          </a:p>
          <a:p>
            <a:pPr marL="285750" indent="-285750">
              <a:buFont typeface="Arial"/>
              <a:buChar char="•"/>
            </a:pPr>
            <a:r>
              <a:rPr lang="zh-CN" altLang="en-US" sz="1800" b="1" dirty="0" smtClean="0">
                <a:latin typeface="Arial" panose="020B0604020202020204" pitchFamily="34" charset="0"/>
                <a:cs typeface="Arial" panose="020B0604020202020204" pitchFamily="34" charset="0"/>
              </a:rPr>
              <a:t>注重阶级等级的不同</a:t>
            </a:r>
            <a:endParaRPr lang="en-IN" sz="18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1166B6CD-6C3C-44F8-8556-DA7384F2897C}"/>
              </a:ext>
            </a:extLst>
          </p:cNvPr>
          <p:cNvSpPr txBox="1"/>
          <p:nvPr/>
        </p:nvSpPr>
        <p:spPr>
          <a:xfrm>
            <a:off x="4438228" y="4572747"/>
            <a:ext cx="8712968" cy="2369880"/>
          </a:xfrm>
          <a:prstGeom prst="rect">
            <a:avLst/>
          </a:prstGeom>
          <a:noFill/>
        </p:spPr>
        <p:txBody>
          <a:bodyPr wrap="square" rtlCol="0" anchor="ctr">
            <a:spAutoFit/>
          </a:bodyPr>
          <a:lstStyle/>
          <a:p>
            <a:pPr algn="ctr"/>
            <a:endParaRPr lang="en-IN" b="1" dirty="0" smtClean="0">
              <a:latin typeface="Arial" panose="020B0604020202020204" pitchFamily="34" charset="0"/>
              <a:cs typeface="Arial" panose="020B0604020202020204" pitchFamily="34" charset="0"/>
            </a:endParaRPr>
          </a:p>
          <a:p>
            <a:pPr marL="285750" indent="-285750">
              <a:buFont typeface="Arial"/>
              <a:buChar char="•"/>
            </a:pPr>
            <a:r>
              <a:rPr lang="zh-CN" altLang="en-US" sz="1800" b="1" dirty="0" smtClean="0">
                <a:latin typeface="Arial" panose="020B0604020202020204" pitchFamily="34" charset="0"/>
                <a:cs typeface="Arial" panose="020B0604020202020204" pitchFamily="34" charset="0"/>
              </a:rPr>
              <a:t>直接沟通</a:t>
            </a:r>
            <a:endParaRPr lang="en-IN" sz="1800" b="1" dirty="0" smtClean="0">
              <a:latin typeface="Arial" panose="020B0604020202020204" pitchFamily="34" charset="0"/>
              <a:cs typeface="Arial" panose="020B0604020202020204" pitchFamily="34" charset="0"/>
            </a:endParaRPr>
          </a:p>
          <a:p>
            <a:pPr marL="285750" indent="-285750">
              <a:buFont typeface="Arial"/>
              <a:buChar char="•"/>
            </a:pPr>
            <a:r>
              <a:rPr lang="zh-CN" altLang="en-US" sz="1800" b="1" dirty="0" smtClean="0">
                <a:latin typeface="Arial" panose="020B0604020202020204" pitchFamily="34" charset="0"/>
                <a:cs typeface="Arial" panose="020B0604020202020204" pitchFamily="34" charset="0"/>
              </a:rPr>
              <a:t>敢于说</a:t>
            </a:r>
            <a:r>
              <a:rPr lang="en-US" altLang="zh-CN" sz="1800" b="1" dirty="0" smtClean="0">
                <a:latin typeface="Arial" panose="020B0604020202020204" pitchFamily="34" charset="0"/>
                <a:cs typeface="Arial" panose="020B0604020202020204" pitchFamily="34" charset="0"/>
              </a:rPr>
              <a:t> </a:t>
            </a:r>
            <a:r>
              <a:rPr lang="zh-CN" altLang="en-US" sz="1800" b="1" dirty="0" smtClean="0">
                <a:latin typeface="Arial" panose="020B0604020202020204" pitchFamily="34" charset="0"/>
                <a:cs typeface="Arial" panose="020B0604020202020204" pitchFamily="34" charset="0"/>
              </a:rPr>
              <a:t>不</a:t>
            </a:r>
            <a:endParaRPr lang="en-IN" sz="1800" b="1" dirty="0" smtClean="0">
              <a:latin typeface="Arial" panose="020B0604020202020204" pitchFamily="34" charset="0"/>
              <a:cs typeface="Arial" panose="020B0604020202020204" pitchFamily="34" charset="0"/>
            </a:endParaRPr>
          </a:p>
          <a:p>
            <a:pPr marL="285750" indent="-285750">
              <a:buFont typeface="Arial"/>
              <a:buChar char="•"/>
            </a:pPr>
            <a:r>
              <a:rPr lang="zh-CN" altLang="en-US" sz="1800" b="1" dirty="0" smtClean="0">
                <a:latin typeface="Arial" panose="020B0604020202020204" pitchFamily="34" charset="0"/>
                <a:cs typeface="Arial" panose="020B0604020202020204" pitchFamily="34" charset="0"/>
              </a:rPr>
              <a:t>认为好的沟通应该要简明扼要。</a:t>
            </a:r>
            <a:endParaRPr lang="en-IN" sz="1800" b="1" dirty="0" smtClean="0">
              <a:latin typeface="Arial" panose="020B0604020202020204" pitchFamily="34" charset="0"/>
              <a:cs typeface="Arial" panose="020B0604020202020204" pitchFamily="34" charset="0"/>
            </a:endParaRPr>
          </a:p>
          <a:p>
            <a:pPr marL="285750" indent="-285750">
              <a:buFont typeface="Arial"/>
              <a:buChar char="•"/>
            </a:pPr>
            <a:r>
              <a:rPr lang="zh-CN" altLang="en-US" sz="1800" b="1" dirty="0" smtClean="0">
                <a:latin typeface="Arial" panose="020B0604020202020204" pitchFamily="34" charset="0"/>
                <a:cs typeface="Arial" panose="020B0604020202020204" pitchFamily="34" charset="0"/>
              </a:rPr>
              <a:t>比较不能读懂别人的暗示</a:t>
            </a:r>
            <a:endParaRPr lang="en-IN" sz="1800" b="1" dirty="0" smtClean="0">
              <a:latin typeface="Arial" panose="020B0604020202020204" pitchFamily="34" charset="0"/>
              <a:cs typeface="Arial" panose="020B0604020202020204" pitchFamily="34" charset="0"/>
            </a:endParaRPr>
          </a:p>
          <a:p>
            <a:pPr marL="285750" indent="-285750">
              <a:buFont typeface="Arial"/>
              <a:buChar char="•"/>
            </a:pPr>
            <a:r>
              <a:rPr lang="zh-CN" altLang="en-US" sz="1800" b="1" dirty="0" smtClean="0">
                <a:latin typeface="Arial" panose="020B0604020202020204" pitchFamily="34" charset="0"/>
                <a:cs typeface="Arial" panose="020B0604020202020204" pitchFamily="34" charset="0"/>
              </a:rPr>
              <a:t>社会里更重视个人主义，不太重视人与人的关系</a:t>
            </a:r>
            <a:endParaRPr lang="en-IN" sz="1800" b="1" dirty="0" smtClean="0">
              <a:latin typeface="Arial" panose="020B0604020202020204" pitchFamily="34" charset="0"/>
              <a:cs typeface="Arial" panose="020B0604020202020204" pitchFamily="34" charset="0"/>
            </a:endParaRPr>
          </a:p>
          <a:p>
            <a:pPr marL="285750" indent="-285750">
              <a:buFont typeface="Arial"/>
              <a:buChar char="•"/>
            </a:pPr>
            <a:r>
              <a:rPr lang="zh-CN" altLang="en-US" sz="1800" b="1" dirty="0" smtClean="0">
                <a:latin typeface="Arial" panose="020B0604020202020204" pitchFamily="34" charset="0"/>
                <a:cs typeface="Arial" panose="020B0604020202020204" pitchFamily="34" charset="0"/>
              </a:rPr>
              <a:t>注重人与人之间的平等沟通</a:t>
            </a:r>
            <a:endParaRPr lang="en-IN" sz="1800" b="1" dirty="0" smtClean="0">
              <a:latin typeface="Arial" panose="020B0604020202020204" pitchFamily="34" charset="0"/>
              <a:cs typeface="Arial" panose="020B0604020202020204" pitchFamily="34" charset="0"/>
            </a:endParaRPr>
          </a:p>
          <a:p>
            <a:pPr marL="285750" indent="-285750" algn="ctr">
              <a:buFont typeface="Arial"/>
              <a:buChar char="•"/>
            </a:pPr>
            <a:endParaRPr lang="en-IN" sz="1600" b="1"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 xmlns:a16="http://schemas.microsoft.com/office/drawing/2014/main" id="{965D1693-B8C9-4216-A9D0-D3D707CD7106}"/>
              </a:ext>
            </a:extLst>
          </p:cNvPr>
          <p:cNvCxnSpPr/>
          <p:nvPr/>
        </p:nvCxnSpPr>
        <p:spPr>
          <a:xfrm>
            <a:off x="6310436" y="4941168"/>
            <a:ext cx="936104" cy="0"/>
          </a:xfrm>
          <a:prstGeom prst="straightConnector1">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1D07A058-1719-471B-B9B4-96847D10C78D}"/>
              </a:ext>
            </a:extLst>
          </p:cNvPr>
          <p:cNvCxnSpPr>
            <a:cxnSpLocks/>
          </p:cNvCxnSpPr>
          <p:nvPr/>
        </p:nvCxnSpPr>
        <p:spPr>
          <a:xfrm>
            <a:off x="8038628" y="1772816"/>
            <a:ext cx="577827" cy="0"/>
          </a:xfrm>
          <a:prstGeom prst="straightConnector1">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2" name="TextBox 1"/>
          <p:cNvSpPr txBox="1"/>
          <p:nvPr/>
        </p:nvSpPr>
        <p:spPr>
          <a:xfrm>
            <a:off x="8830716" y="1556792"/>
            <a:ext cx="864096" cy="461665"/>
          </a:xfrm>
          <a:prstGeom prst="rect">
            <a:avLst/>
          </a:prstGeom>
          <a:noFill/>
        </p:spPr>
        <p:txBody>
          <a:bodyPr wrap="square" rtlCol="0">
            <a:spAutoFit/>
          </a:bodyPr>
          <a:lstStyle/>
          <a:p>
            <a:r>
              <a:rPr kumimoji="1" lang="zh-CN" altLang="en-US" dirty="0" smtClean="0"/>
              <a:t>中国</a:t>
            </a:r>
            <a:endParaRPr kumimoji="1" lang="zh-TW" altLang="en-US" dirty="0"/>
          </a:p>
        </p:txBody>
      </p:sp>
      <p:sp>
        <p:nvSpPr>
          <p:cNvPr id="3" name="TextBox 2"/>
          <p:cNvSpPr txBox="1"/>
          <p:nvPr/>
        </p:nvSpPr>
        <p:spPr>
          <a:xfrm>
            <a:off x="7462564" y="4797152"/>
            <a:ext cx="1152128" cy="461665"/>
          </a:xfrm>
          <a:prstGeom prst="rect">
            <a:avLst/>
          </a:prstGeom>
          <a:noFill/>
        </p:spPr>
        <p:txBody>
          <a:bodyPr wrap="square" rtlCol="0">
            <a:spAutoFit/>
          </a:bodyPr>
          <a:lstStyle/>
          <a:p>
            <a:r>
              <a:rPr kumimoji="1" lang="zh-CN" altLang="en-US" dirty="0" smtClean="0"/>
              <a:t>挪威</a:t>
            </a:r>
            <a:endParaRPr kumimoji="1" lang="zh-TW" altLang="en-US" dirty="0"/>
          </a:p>
        </p:txBody>
      </p:sp>
    </p:spTree>
    <p:extLst>
      <p:ext uri="{BB962C8B-B14F-4D97-AF65-F5344CB8AC3E}">
        <p14:creationId xmlns:p14="http://schemas.microsoft.com/office/powerpoint/2010/main" val="31880575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TextBox 2"/>
          <p:cNvSpPr txBox="1"/>
          <p:nvPr/>
        </p:nvSpPr>
        <p:spPr>
          <a:xfrm>
            <a:off x="837828" y="1412776"/>
            <a:ext cx="8928992" cy="954107"/>
          </a:xfrm>
          <a:prstGeom prst="rect">
            <a:avLst/>
          </a:prstGeom>
          <a:noFill/>
        </p:spPr>
        <p:txBody>
          <a:bodyPr wrap="square" rtlCol="0">
            <a:spAutoFit/>
          </a:bodyPr>
          <a:lstStyle/>
          <a:p>
            <a:r>
              <a:rPr kumimoji="1" lang="en-GB" altLang="zh-CN" sz="3200" dirty="0" smtClean="0"/>
              <a:t>Business Relations </a:t>
            </a:r>
            <a:r>
              <a:rPr kumimoji="1" lang="zh-CN" altLang="en-US" sz="3200" dirty="0" smtClean="0"/>
              <a:t>关系</a:t>
            </a:r>
            <a:endParaRPr kumimoji="1" lang="nb-NO" altLang="zh-CN" sz="3200" dirty="0" smtClean="0"/>
          </a:p>
          <a:p>
            <a:endParaRPr kumimoji="1" lang="nb-NO" altLang="zh-CN" dirty="0" smtClean="0"/>
          </a:p>
        </p:txBody>
      </p:sp>
      <p:pic>
        <p:nvPicPr>
          <p:cNvPr id="4" name="Picture 3" descr="iStock-52828043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348" y="3717032"/>
            <a:ext cx="4542272" cy="2839208"/>
          </a:xfrm>
          <a:prstGeom prst="rect">
            <a:avLst/>
          </a:prstGeom>
        </p:spPr>
      </p:pic>
    </p:spTree>
    <p:extLst>
      <p:ext uri="{BB962C8B-B14F-4D97-AF65-F5344CB8AC3E}">
        <p14:creationId xmlns:p14="http://schemas.microsoft.com/office/powerpoint/2010/main" val="3712543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 xmlns:a16="http://schemas.microsoft.com/office/drawing/2014/main" id="{80EBC75C-08C5-4AFF-8E4B-3828DB620118}"/>
              </a:ext>
            </a:extLst>
          </p:cNvPr>
          <p:cNvPicPr>
            <a:picLocks noGrp="1" noChangeAspect="1"/>
          </p:cNvPicPr>
          <p:nvPr>
            <p:ph type="pic" sz="quarter" idx="10"/>
          </p:nvPr>
        </p:nvPicPr>
        <p:blipFill>
          <a:blip r:embed="rId3" cstate="screen">
            <a:alphaModFix amt="21000"/>
            <a:extLst>
              <a:ext uri="{28A0092B-C50C-407E-A947-70E740481C1C}">
                <a14:useLocalDpi xmlns:a14="http://schemas.microsoft.com/office/drawing/2010/main"/>
              </a:ext>
            </a:extLst>
          </a:blip>
          <a:srcRect/>
          <a:stretch>
            <a:fillRect/>
          </a:stretch>
        </p:blipFill>
        <p:spPr>
          <a:xfrm>
            <a:off x="0" y="-31397"/>
            <a:ext cx="12188825" cy="6858000"/>
          </a:xfrm>
        </p:spPr>
      </p:pic>
      <p:graphicFrame>
        <p:nvGraphicFramePr>
          <p:cNvPr id="8" name="Chart 7"/>
          <p:cNvGraphicFramePr/>
          <p:nvPr>
            <p:extLst>
              <p:ext uri="{D42A27DB-BD31-4B8C-83A1-F6EECF244321}">
                <p14:modId xmlns:p14="http://schemas.microsoft.com/office/powerpoint/2010/main" val="2872145382"/>
              </p:ext>
            </p:extLst>
          </p:nvPr>
        </p:nvGraphicFramePr>
        <p:xfrm>
          <a:off x="765820" y="1124744"/>
          <a:ext cx="10945216" cy="4752528"/>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89756" y="6093296"/>
            <a:ext cx="11881320" cy="369332"/>
          </a:xfrm>
          <a:prstGeom prst="rect">
            <a:avLst/>
          </a:prstGeom>
        </p:spPr>
        <p:txBody>
          <a:bodyPr wrap="square">
            <a:spAutoFit/>
          </a:bodyPr>
          <a:lstStyle/>
          <a:p>
            <a:r>
              <a:rPr lang="nb-NO" altLang="zh-TW" sz="1800" dirty="0"/>
              <a:t>Kilde: United Nations World </a:t>
            </a:r>
            <a:r>
              <a:rPr lang="nb-NO" altLang="zh-TW" sz="1800" dirty="0" err="1"/>
              <a:t>Tourism</a:t>
            </a:r>
            <a:r>
              <a:rPr lang="nb-NO" altLang="zh-TW" sz="1800" dirty="0"/>
              <a:t> </a:t>
            </a:r>
            <a:r>
              <a:rPr lang="nb-NO" altLang="zh-TW" sz="1800" dirty="0" err="1"/>
              <a:t>Organisation</a:t>
            </a:r>
            <a:r>
              <a:rPr lang="nb-NO" altLang="zh-TW" sz="1800" dirty="0"/>
              <a:t> 2015, 2017 </a:t>
            </a:r>
            <a:r>
              <a:rPr lang="nb-NO" altLang="zh-TW" sz="1800" dirty="0" err="1"/>
              <a:t>Turkish</a:t>
            </a:r>
            <a:r>
              <a:rPr lang="nb-NO" altLang="zh-TW" sz="1800" dirty="0"/>
              <a:t> </a:t>
            </a:r>
            <a:r>
              <a:rPr lang="nb-NO" altLang="zh-TW" sz="1800" dirty="0" err="1"/>
              <a:t>Ministry</a:t>
            </a:r>
            <a:r>
              <a:rPr lang="nb-NO" altLang="zh-TW" sz="1800" dirty="0"/>
              <a:t> </a:t>
            </a:r>
            <a:r>
              <a:rPr lang="nb-NO" altLang="zh-TW" sz="1800" dirty="0" err="1"/>
              <a:t>of</a:t>
            </a:r>
            <a:r>
              <a:rPr lang="nb-NO" altLang="zh-TW" sz="1800" dirty="0"/>
              <a:t> </a:t>
            </a:r>
            <a:r>
              <a:rPr lang="nb-NO" altLang="zh-TW" sz="1800" dirty="0" err="1"/>
              <a:t>Culture</a:t>
            </a:r>
            <a:r>
              <a:rPr lang="nb-NO" altLang="zh-TW" sz="1800" dirty="0"/>
              <a:t> &amp; </a:t>
            </a:r>
            <a:r>
              <a:rPr lang="nb-NO" altLang="zh-TW" sz="1800" dirty="0" err="1"/>
              <a:t>Tourism</a:t>
            </a:r>
            <a:r>
              <a:rPr lang="nb-NO" altLang="zh-TW" sz="1800" dirty="0"/>
              <a:t> </a:t>
            </a:r>
            <a:endParaRPr lang="zh-TW" altLang="en-US" sz="1800" dirty="0"/>
          </a:p>
        </p:txBody>
      </p:sp>
      <p:sp>
        <p:nvSpPr>
          <p:cNvPr id="9" name="Rectangle 8"/>
          <p:cNvSpPr/>
          <p:nvPr/>
        </p:nvSpPr>
        <p:spPr>
          <a:xfrm>
            <a:off x="189756" y="332656"/>
            <a:ext cx="10153128" cy="1446550"/>
          </a:xfrm>
          <a:prstGeom prst="rect">
            <a:avLst/>
          </a:prstGeom>
        </p:spPr>
        <p:txBody>
          <a:bodyPr wrap="square">
            <a:spAutoFit/>
          </a:bodyPr>
          <a:lstStyle/>
          <a:p>
            <a:r>
              <a:rPr lang="zh-CN" altLang="en-US" sz="3200" dirty="0" smtClean="0"/>
              <a:t>展望在</a:t>
            </a:r>
            <a:r>
              <a:rPr lang="nb-NO" altLang="zh-CN" sz="3200" dirty="0" smtClean="0"/>
              <a:t>2020</a:t>
            </a:r>
            <a:r>
              <a:rPr lang="zh-CN" altLang="en-US" sz="3200" dirty="0" smtClean="0"/>
              <a:t>年，中国的游客人数超过两亿</a:t>
            </a:r>
            <a:endParaRPr lang="en-US" altLang="zh-TW" sz="3200" dirty="0" smtClean="0"/>
          </a:p>
          <a:p>
            <a:endParaRPr lang="en-US" altLang="zh-TW" sz="3200" dirty="0" smtClean="0"/>
          </a:p>
          <a:p>
            <a:r>
              <a:rPr lang="en-US" altLang="zh-TW" dirty="0" err="1" smtClean="0"/>
              <a:t>Kinesiske</a:t>
            </a:r>
            <a:r>
              <a:rPr lang="en-US" altLang="zh-TW" dirty="0" smtClean="0"/>
              <a:t> </a:t>
            </a:r>
            <a:r>
              <a:rPr lang="en-US" altLang="zh-TW" dirty="0" err="1"/>
              <a:t>ankomster</a:t>
            </a:r>
            <a:r>
              <a:rPr lang="en-US" altLang="zh-TW" dirty="0"/>
              <a:t> </a:t>
            </a:r>
            <a:r>
              <a:rPr lang="en-US" altLang="zh-TW" dirty="0" err="1"/>
              <a:t>i</a:t>
            </a:r>
            <a:r>
              <a:rPr lang="en-US" altLang="zh-TW" dirty="0"/>
              <a:t> </a:t>
            </a:r>
            <a:r>
              <a:rPr lang="en-US" altLang="zh-TW" dirty="0" err="1"/>
              <a:t>millioner</a:t>
            </a:r>
            <a:r>
              <a:rPr lang="en-US" altLang="zh-TW" dirty="0"/>
              <a:t> (bare </a:t>
            </a:r>
            <a:r>
              <a:rPr lang="en-US" altLang="zh-TW" dirty="0" err="1"/>
              <a:t>turister</a:t>
            </a:r>
            <a:r>
              <a:rPr lang="en-US" altLang="zh-TW" dirty="0"/>
              <a:t>) </a:t>
            </a:r>
          </a:p>
        </p:txBody>
      </p:sp>
      <p:pic>
        <p:nvPicPr>
          <p:cNvPr id="6" name="Picture 5" descr="Logo-Lær-Kinesisk_v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916" y="188640"/>
            <a:ext cx="1273839" cy="2542680"/>
          </a:xfrm>
          <a:prstGeom prst="rect">
            <a:avLst/>
          </a:prstGeom>
        </p:spPr>
      </p:pic>
    </p:spTree>
    <p:extLst>
      <p:ext uri="{BB962C8B-B14F-4D97-AF65-F5344CB8AC3E}">
        <p14:creationId xmlns:p14="http://schemas.microsoft.com/office/powerpoint/2010/main" val="40937022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 xmlns:a16="http://schemas.microsoft.com/office/drawing/2014/main" id="{80EBC75C-08C5-4AFF-8E4B-3828DB620118}"/>
              </a:ext>
            </a:extLst>
          </p:cNvPr>
          <p:cNvPicPr>
            <a:picLocks noGrp="1" noChangeAspect="1"/>
          </p:cNvPicPr>
          <p:nvPr>
            <p:ph type="pic" sz="quarter" idx="10"/>
          </p:nvPr>
        </p:nvPicPr>
        <p:blipFill>
          <a:blip r:embed="rId3" cstate="screen">
            <a:alphaModFix amt="21000"/>
            <a:extLst>
              <a:ext uri="{28A0092B-C50C-407E-A947-70E740481C1C}">
                <a14:useLocalDpi xmlns:a14="http://schemas.microsoft.com/office/drawing/2010/main"/>
              </a:ext>
            </a:extLst>
          </a:blip>
          <a:srcRect/>
          <a:stretch>
            <a:fillRect/>
          </a:stretch>
        </p:blipFill>
        <p:spPr>
          <a:xfrm>
            <a:off x="0" y="-31920"/>
            <a:ext cx="12188825" cy="6858000"/>
          </a:xfrm>
        </p:spPr>
      </p:pic>
      <p:graphicFrame>
        <p:nvGraphicFramePr>
          <p:cNvPr id="2" name="Chart 1"/>
          <p:cNvGraphicFramePr/>
          <p:nvPr>
            <p:extLst>
              <p:ext uri="{D42A27DB-BD31-4B8C-83A1-F6EECF244321}">
                <p14:modId xmlns:p14="http://schemas.microsoft.com/office/powerpoint/2010/main" val="1999209430"/>
              </p:ext>
            </p:extLst>
          </p:nvPr>
        </p:nvGraphicFramePr>
        <p:xfrm>
          <a:off x="621804" y="1340768"/>
          <a:ext cx="9505056" cy="475252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2277988" y="260648"/>
            <a:ext cx="5904656" cy="1015663"/>
          </a:xfrm>
          <a:prstGeom prst="rect">
            <a:avLst/>
          </a:prstGeom>
          <a:noFill/>
        </p:spPr>
        <p:txBody>
          <a:bodyPr wrap="square" rtlCol="0">
            <a:spAutoFit/>
          </a:bodyPr>
          <a:lstStyle/>
          <a:p>
            <a:r>
              <a:rPr kumimoji="1" lang="nb-NO" altLang="zh-TW" sz="3600" dirty="0" smtClean="0"/>
              <a:t>2017</a:t>
            </a:r>
            <a:r>
              <a:rPr kumimoji="1" lang="zh-CN" altLang="en-US" sz="3600" dirty="0" smtClean="0"/>
              <a:t>年增长百分之二十</a:t>
            </a:r>
            <a:endParaRPr kumimoji="1" lang="nb-NO" altLang="zh-TW" sz="3600" dirty="0" smtClean="0"/>
          </a:p>
          <a:p>
            <a:r>
              <a:rPr kumimoji="1" lang="zh-CN" altLang="en-US" dirty="0" smtClean="0"/>
              <a:t>中国游客到挪威旅游，并且在酒店过</a:t>
            </a:r>
            <a:r>
              <a:rPr kumimoji="1" lang="zh-CN" altLang="en-US" dirty="0"/>
              <a:t>夜，</a:t>
            </a:r>
            <a:endParaRPr kumimoji="1" lang="zh-TW" altLang="en-US" dirty="0"/>
          </a:p>
        </p:txBody>
      </p:sp>
      <p:sp>
        <p:nvSpPr>
          <p:cNvPr id="5" name="TextBox 4"/>
          <p:cNvSpPr txBox="1"/>
          <p:nvPr/>
        </p:nvSpPr>
        <p:spPr>
          <a:xfrm>
            <a:off x="693812" y="6021288"/>
            <a:ext cx="4968552" cy="461665"/>
          </a:xfrm>
          <a:prstGeom prst="rect">
            <a:avLst/>
          </a:prstGeom>
          <a:noFill/>
        </p:spPr>
        <p:txBody>
          <a:bodyPr wrap="square" rtlCol="0">
            <a:spAutoFit/>
          </a:bodyPr>
          <a:lstStyle/>
          <a:p>
            <a:r>
              <a:rPr lang="nb-NO" altLang="zh-TW" dirty="0"/>
              <a:t>Kilde: </a:t>
            </a:r>
            <a:r>
              <a:rPr lang="nb-NO" altLang="zh-TW" dirty="0" smtClean="0"/>
              <a:t>Statens </a:t>
            </a:r>
            <a:r>
              <a:rPr lang="nb-NO" altLang="zh-TW" smtClean="0"/>
              <a:t>Sentralbyrå S</a:t>
            </a:r>
            <a:r>
              <a:rPr lang="en-US" altLang="zh-CN" dirty="0" smtClean="0"/>
              <a:t>S</a:t>
            </a:r>
            <a:r>
              <a:rPr lang="nb-NO" altLang="zh-TW" dirty="0" smtClean="0"/>
              <a:t>B 2018</a:t>
            </a:r>
            <a:endParaRPr lang="zh-TW" altLang="en-US" dirty="0"/>
          </a:p>
        </p:txBody>
      </p:sp>
      <p:pic>
        <p:nvPicPr>
          <p:cNvPr id="6" name="Picture 5" descr="Logo-Lær-Kinesisk_v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916" y="-33055"/>
            <a:ext cx="1273839" cy="2542680"/>
          </a:xfrm>
          <a:prstGeom prst="rect">
            <a:avLst/>
          </a:prstGeom>
        </p:spPr>
      </p:pic>
    </p:spTree>
    <p:extLst>
      <p:ext uri="{BB962C8B-B14F-4D97-AF65-F5344CB8AC3E}">
        <p14:creationId xmlns:p14="http://schemas.microsoft.com/office/powerpoint/2010/main" val="26974701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908" y="0"/>
            <a:ext cx="1273839" cy="2542680"/>
          </a:xfrm>
          <a:prstGeom prst="rect">
            <a:avLst/>
          </a:prstGeom>
        </p:spPr>
      </p:pic>
      <p:sp>
        <p:nvSpPr>
          <p:cNvPr id="3" name="TextBox 2"/>
          <p:cNvSpPr txBox="1"/>
          <p:nvPr/>
        </p:nvSpPr>
        <p:spPr>
          <a:xfrm>
            <a:off x="2566020" y="620688"/>
            <a:ext cx="6696744" cy="1446550"/>
          </a:xfrm>
          <a:prstGeom prst="rect">
            <a:avLst/>
          </a:prstGeom>
          <a:noFill/>
        </p:spPr>
        <p:txBody>
          <a:bodyPr wrap="square" rtlCol="0">
            <a:spAutoFit/>
          </a:bodyPr>
          <a:lstStyle/>
          <a:p>
            <a:r>
              <a:rPr kumimoji="1" lang="nb-NO" altLang="zh-TW" sz="4400" b="1" dirty="0" smtClean="0"/>
              <a:t>WHAT IS CULTURE?</a:t>
            </a:r>
            <a:r>
              <a:rPr kumimoji="1" lang="zh-CN" altLang="en-US" sz="4400" b="1" dirty="0" smtClean="0"/>
              <a:t>文化是什么？</a:t>
            </a:r>
            <a:endParaRPr kumimoji="1" lang="zh-TW" altLang="en-US" sz="4400" b="1" dirty="0"/>
          </a:p>
        </p:txBody>
      </p:sp>
      <p:pic>
        <p:nvPicPr>
          <p:cNvPr id="4" name="Picture 3" descr="iStock-48720507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64" y="2132856"/>
            <a:ext cx="10153128" cy="2520280"/>
          </a:xfrm>
          <a:prstGeom prst="rect">
            <a:avLst/>
          </a:prstGeom>
        </p:spPr>
      </p:pic>
    </p:spTree>
    <p:extLst>
      <p:ext uri="{BB962C8B-B14F-4D97-AF65-F5344CB8AC3E}">
        <p14:creationId xmlns:p14="http://schemas.microsoft.com/office/powerpoint/2010/main" val="33050465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764" y="908720"/>
            <a:ext cx="10369152" cy="3970318"/>
          </a:xfrm>
          <a:prstGeom prst="rect">
            <a:avLst/>
          </a:prstGeom>
        </p:spPr>
        <p:txBody>
          <a:bodyPr wrap="square">
            <a:spAutoFit/>
          </a:bodyPr>
          <a:lstStyle/>
          <a:p>
            <a:r>
              <a:rPr lang="zh-CN" altLang="zh-TW" sz="3600" dirty="0" smtClean="0"/>
              <a:t>“</a:t>
            </a:r>
            <a:r>
              <a:rPr lang="zh-CN" altLang="en-US" sz="3600" dirty="0" smtClean="0"/>
              <a:t>商业需要依赖资讯，任何事干扰到沟通过程，例如人传播或者隐瞒或者控制信息的来源，最终会削弱斩断商业交易的完整。不同文化之间的商业信息交换可能会被中断，因为行为象征含义的不同和语言的不同。”</a:t>
            </a:r>
            <a:endParaRPr lang="en-US" altLang="zh-TW" sz="3600" dirty="0" smtClean="0"/>
          </a:p>
          <a:p>
            <a:endParaRPr lang="en-US" altLang="zh-TW" sz="3600" dirty="0" smtClean="0"/>
          </a:p>
          <a:p>
            <a:pPr algn="ctr"/>
            <a:r>
              <a:rPr lang="en-US" altLang="zh-TW" sz="3600" dirty="0" smtClean="0"/>
              <a:t>Edward T. Hall</a:t>
            </a:r>
            <a:endParaRPr lang="en-US" altLang="zh-TW" sz="3600" dirty="0"/>
          </a:p>
        </p:txBody>
      </p:sp>
      <p:pic>
        <p:nvPicPr>
          <p:cNvPr id="6" name="Picture 5"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2924" y="0"/>
            <a:ext cx="1273839" cy="2542680"/>
          </a:xfrm>
          <a:prstGeom prst="rect">
            <a:avLst/>
          </a:prstGeom>
        </p:spPr>
      </p:pic>
    </p:spTree>
    <p:extLst>
      <p:ext uri="{BB962C8B-B14F-4D97-AF65-F5344CB8AC3E}">
        <p14:creationId xmlns:p14="http://schemas.microsoft.com/office/powerpoint/2010/main" val="329783535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981844" y="908720"/>
            <a:ext cx="8230989" cy="4585870"/>
          </a:xfrm>
          <a:prstGeom prst="rect">
            <a:avLst/>
          </a:prstGeom>
        </p:spPr>
        <p:txBody>
          <a:bodyPr wrap="square">
            <a:spAutoFit/>
          </a:bodyPr>
          <a:lstStyle/>
          <a:p>
            <a:r>
              <a:rPr lang="zh-CN" altLang="en-US" sz="2800" b="1" dirty="0" smtClean="0"/>
              <a:t>有两种信任</a:t>
            </a:r>
            <a:endParaRPr lang="en-US" altLang="zh-TW" sz="2800" b="1" dirty="0" smtClean="0"/>
          </a:p>
          <a:p>
            <a:endParaRPr lang="en-US" altLang="zh-CN" dirty="0"/>
          </a:p>
          <a:p>
            <a:pPr marL="457200" indent="-457200">
              <a:buFont typeface="+mj-ea"/>
              <a:buAutoNum type="ea1ChtPeriod"/>
            </a:pPr>
            <a:r>
              <a:rPr lang="zh-CN" altLang="en-US" b="1" dirty="0" smtClean="0"/>
              <a:t>认知上的信任</a:t>
            </a:r>
            <a:r>
              <a:rPr lang="zh-CN" altLang="zh-CN" b="1" dirty="0" smtClean="0"/>
              <a:t>（</a:t>
            </a:r>
            <a:r>
              <a:rPr lang="nb-NO" altLang="zh-CN" b="1" dirty="0" err="1"/>
              <a:t>c</a:t>
            </a:r>
            <a:r>
              <a:rPr lang="nb-NO" altLang="zh-CN" b="1" dirty="0" err="1" smtClean="0"/>
              <a:t>ognition-based</a:t>
            </a:r>
            <a:r>
              <a:rPr lang="nb-NO" altLang="zh-CN" b="1" dirty="0" smtClean="0"/>
              <a:t> trust</a:t>
            </a:r>
            <a:r>
              <a:rPr lang="zh-CN" altLang="en-US" b="1" dirty="0" smtClean="0"/>
              <a:t>）</a:t>
            </a:r>
            <a:endParaRPr lang="nb-NO" altLang="zh-CN" b="1" dirty="0" smtClean="0"/>
          </a:p>
          <a:p>
            <a:r>
              <a:rPr lang="zh-CN" altLang="en-US" dirty="0"/>
              <a:t>信任来自于思考，建立在你所拥有的信任，这种信任来自于其他人所做到的能力，知识和人如何信任他们。</a:t>
            </a:r>
            <a:endParaRPr lang="en-US" altLang="zh-CN" dirty="0"/>
          </a:p>
          <a:p>
            <a:endParaRPr lang="nb-NO" altLang="zh-CN" b="1" dirty="0"/>
          </a:p>
          <a:p>
            <a:pPr marL="457200" indent="-457200">
              <a:buFont typeface="+mj-ea"/>
              <a:buAutoNum type="ea1ChtPeriod" startAt="2"/>
            </a:pPr>
            <a:r>
              <a:rPr lang="zh-CN" altLang="en-US" b="1" dirty="0" smtClean="0"/>
              <a:t>情感上的信任</a:t>
            </a:r>
            <a:r>
              <a:rPr lang="zh-CN" altLang="zh-CN" b="1" dirty="0" smtClean="0"/>
              <a:t>（</a:t>
            </a:r>
            <a:r>
              <a:rPr lang="nb-NO" altLang="zh-CN" b="1" dirty="0" err="1"/>
              <a:t>a</a:t>
            </a:r>
            <a:r>
              <a:rPr lang="nb-NO" altLang="zh-CN" b="1" dirty="0" err="1" smtClean="0"/>
              <a:t>ffect-</a:t>
            </a:r>
            <a:r>
              <a:rPr lang="nb-NO" altLang="zh-CN" b="1" dirty="0" err="1"/>
              <a:t>based</a:t>
            </a:r>
            <a:r>
              <a:rPr lang="nb-NO" altLang="zh-CN" b="1" dirty="0"/>
              <a:t> trust</a:t>
            </a:r>
            <a:r>
              <a:rPr lang="zh-CN" altLang="en-US" b="1" dirty="0" smtClean="0"/>
              <a:t>）</a:t>
            </a:r>
            <a:endParaRPr lang="en-US" altLang="zh-TW" b="1" dirty="0"/>
          </a:p>
          <a:p>
            <a:r>
              <a:rPr lang="zh-CN" altLang="en-US" dirty="0"/>
              <a:t>这种信任来源于身边亲近的人，由心而发的信任。</a:t>
            </a:r>
            <a:endParaRPr lang="en-US" altLang="zh-TW" dirty="0"/>
          </a:p>
          <a:p>
            <a:pPr marL="457200" indent="-457200">
              <a:buFont typeface="+mj-ea"/>
              <a:buAutoNum type="ea1ChtPeriod"/>
            </a:pPr>
            <a:endParaRPr lang="nb-NO" altLang="zh-CN" b="1" dirty="0" smtClean="0"/>
          </a:p>
          <a:p>
            <a:pPr marL="457200" indent="-457200">
              <a:buFont typeface="+mj-ea"/>
              <a:buAutoNum type="ea1ChtPeriod"/>
            </a:pPr>
            <a:endParaRPr lang="nb-NO" altLang="zh-CN" b="1" dirty="0" smtClean="0"/>
          </a:p>
          <a:p>
            <a:pPr marL="457200" indent="-457200">
              <a:buFont typeface="+mj-ea"/>
              <a:buAutoNum type="ea1ChtPeriod"/>
            </a:pPr>
            <a:endParaRPr lang="en-US" altLang="zh-CN" b="1" dirty="0" smtClean="0"/>
          </a:p>
          <a:p>
            <a:endParaRPr lang="en-US" altLang="zh-CN" dirty="0"/>
          </a:p>
        </p:txBody>
      </p:sp>
    </p:spTree>
    <p:extLst>
      <p:ext uri="{BB962C8B-B14F-4D97-AF65-F5344CB8AC3E}">
        <p14:creationId xmlns:p14="http://schemas.microsoft.com/office/powerpoint/2010/main" val="58202060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621804" y="1700808"/>
            <a:ext cx="9001000" cy="3046988"/>
          </a:xfrm>
          <a:prstGeom prst="rect">
            <a:avLst/>
          </a:prstGeom>
        </p:spPr>
        <p:txBody>
          <a:bodyPr wrap="square">
            <a:spAutoFit/>
          </a:bodyPr>
          <a:lstStyle/>
          <a:p>
            <a:r>
              <a:rPr lang="en-US" altLang="zh-TW" b="1" dirty="0" smtClean="0"/>
              <a:t>Focus on relationship in Chinese thought</a:t>
            </a:r>
          </a:p>
          <a:p>
            <a:endParaRPr lang="en-US" altLang="zh-TW" dirty="0"/>
          </a:p>
          <a:p>
            <a:pPr marL="342900" indent="-342900">
              <a:buFont typeface="Arial"/>
              <a:buChar char="•"/>
            </a:pPr>
            <a:r>
              <a:rPr lang="zh-CN" altLang="en-US" dirty="0" smtClean="0"/>
              <a:t>道家，佛家，儒家</a:t>
            </a:r>
            <a:endParaRPr lang="en-US" altLang="zh-CN" dirty="0" smtClean="0"/>
          </a:p>
          <a:p>
            <a:pPr marL="342900" indent="-342900">
              <a:buFont typeface="Arial"/>
              <a:buChar char="•"/>
            </a:pPr>
            <a:r>
              <a:rPr lang="zh-CN" altLang="en-US" dirty="0" smtClean="0"/>
              <a:t>阴阳</a:t>
            </a:r>
            <a:endParaRPr lang="en-US" altLang="zh-CN" dirty="0" smtClean="0"/>
          </a:p>
          <a:p>
            <a:pPr marL="342900" indent="-342900">
              <a:buFont typeface="Arial"/>
              <a:buChar char="•"/>
            </a:pPr>
            <a:r>
              <a:rPr lang="zh-CN" altLang="en-US" dirty="0" smtClean="0"/>
              <a:t>仁</a:t>
            </a:r>
            <a:endParaRPr lang="en-US" altLang="zh-CN" dirty="0" smtClean="0"/>
          </a:p>
          <a:p>
            <a:pPr marL="342900" indent="-342900">
              <a:buFont typeface="Arial"/>
              <a:buChar char="•"/>
            </a:pPr>
            <a:endParaRPr lang="en-US" altLang="zh-TW" dirty="0"/>
          </a:p>
          <a:p>
            <a:endParaRPr lang="en-US" altLang="zh-TW" dirty="0" smtClean="0"/>
          </a:p>
          <a:p>
            <a:r>
              <a:rPr lang="en-US" altLang="zh-TW" dirty="0" smtClean="0"/>
              <a:t> </a:t>
            </a:r>
            <a:endParaRPr lang="zh-TW" altLang="en-US" dirty="0"/>
          </a:p>
        </p:txBody>
      </p:sp>
    </p:spTree>
    <p:extLst>
      <p:ext uri="{BB962C8B-B14F-4D97-AF65-F5344CB8AC3E}">
        <p14:creationId xmlns:p14="http://schemas.microsoft.com/office/powerpoint/2010/main" val="151714055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549796" y="476672"/>
            <a:ext cx="9001000" cy="4893647"/>
          </a:xfrm>
          <a:prstGeom prst="rect">
            <a:avLst/>
          </a:prstGeom>
        </p:spPr>
        <p:txBody>
          <a:bodyPr wrap="square">
            <a:spAutoFit/>
          </a:bodyPr>
          <a:lstStyle/>
          <a:p>
            <a:r>
              <a:rPr lang="en-US" altLang="zh-TW" b="1" dirty="0" smtClean="0"/>
              <a:t>Chua, Morris and Ingram </a:t>
            </a:r>
            <a:r>
              <a:rPr lang="en-US" altLang="zh-TW" b="1" dirty="0" smtClean="0"/>
              <a:t>surveyed </a:t>
            </a:r>
            <a:r>
              <a:rPr lang="en-US" altLang="zh-TW" b="1" dirty="0"/>
              <a:t>Chinese and American </a:t>
            </a:r>
            <a:r>
              <a:rPr lang="en-US" altLang="zh-TW" b="1" dirty="0" smtClean="0"/>
              <a:t>leaders, 2009.</a:t>
            </a:r>
          </a:p>
          <a:p>
            <a:endParaRPr lang="en-US" altLang="zh-TW" dirty="0"/>
          </a:p>
          <a:p>
            <a:endParaRPr lang="en-US" altLang="zh-TW" dirty="0"/>
          </a:p>
          <a:p>
            <a:r>
              <a:rPr lang="zh-CN" altLang="en-US" dirty="0" smtClean="0"/>
              <a:t>“在中国和美国社交中，建立在于</a:t>
            </a:r>
            <a:r>
              <a:rPr lang="zh-CN" altLang="en-US" dirty="0"/>
              <a:t>情感上的</a:t>
            </a:r>
            <a:r>
              <a:rPr lang="zh-CN" altLang="en-US" dirty="0" smtClean="0"/>
              <a:t>信任在在不同社会的场所被看到，具体说，在中国社交网络中跟美</a:t>
            </a:r>
            <a:r>
              <a:rPr lang="zh-CN" altLang="en-US" dirty="0"/>
              <a:t>国社交网络比起来</a:t>
            </a:r>
            <a:r>
              <a:rPr lang="zh-CN" altLang="en-US" dirty="0" smtClean="0"/>
              <a:t>，这种信任和经过</a:t>
            </a:r>
            <a:r>
              <a:rPr lang="zh-CN" altLang="en-US" dirty="0"/>
              <a:t>多方面的</a:t>
            </a:r>
            <a:r>
              <a:rPr lang="zh-CN" altLang="en-US" dirty="0" smtClean="0"/>
              <a:t>思考的信任，更会是互相交织在一起。</a:t>
            </a:r>
            <a:r>
              <a:rPr lang="mr-IN" altLang="zh-CN" dirty="0" smtClean="0"/>
              <a:t>…</a:t>
            </a:r>
            <a:r>
              <a:rPr lang="zh-CN" altLang="en-US" dirty="0" smtClean="0"/>
              <a:t>我们的调查结果，表明美国的经理会把</a:t>
            </a:r>
            <a:r>
              <a:rPr lang="zh-CN" altLang="en-US" dirty="0"/>
              <a:t>情感上的</a:t>
            </a:r>
            <a:r>
              <a:rPr lang="zh-CN" altLang="en-US" dirty="0" smtClean="0"/>
              <a:t>信任放置在跟朋友的交流中，而不会涉及到他们其他的社交网络。中国经理会把这种情感上的信任分散到他们每一个社交网络中。”</a:t>
            </a:r>
            <a:endParaRPr lang="en-US" altLang="zh-TW" dirty="0"/>
          </a:p>
          <a:p>
            <a:endParaRPr lang="en-US" altLang="zh-TW" dirty="0"/>
          </a:p>
          <a:p>
            <a:endParaRPr lang="en-US" altLang="zh-TW" dirty="0" smtClean="0"/>
          </a:p>
          <a:p>
            <a:r>
              <a:rPr lang="en-US" altLang="zh-TW" dirty="0" smtClean="0"/>
              <a:t> </a:t>
            </a:r>
            <a:endParaRPr lang="zh-TW" altLang="en-US" dirty="0"/>
          </a:p>
        </p:txBody>
      </p:sp>
    </p:spTree>
    <p:extLst>
      <p:ext uri="{BB962C8B-B14F-4D97-AF65-F5344CB8AC3E}">
        <p14:creationId xmlns:p14="http://schemas.microsoft.com/office/powerpoint/2010/main" val="30686175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4" name="Rectangle 3">
            <a:extLst>
              <a:ext uri="{FF2B5EF4-FFF2-40B4-BE49-F238E27FC236}">
                <a16:creationId xmlns="" xmlns:a16="http://schemas.microsoft.com/office/drawing/2014/main" id="{26803C94-87F2-4FC5-AE18-0722377CE558}"/>
              </a:ext>
            </a:extLst>
          </p:cNvPr>
          <p:cNvSpPr/>
          <p:nvPr/>
        </p:nvSpPr>
        <p:spPr>
          <a:xfrm>
            <a:off x="621201" y="1028253"/>
            <a:ext cx="3108708" cy="5395608"/>
          </a:xfrm>
          <a:prstGeom prst="rect">
            <a:avLst/>
          </a:prstGeom>
          <a:gradFill>
            <a:gsLst>
              <a:gs pos="0">
                <a:schemeClr val="bg1">
                  <a:lumMod val="95000"/>
                  <a:alpha val="44000"/>
                </a:schemeClr>
              </a:gs>
              <a:gs pos="100000">
                <a:schemeClr val="bg1">
                  <a:lumMod val="85000"/>
                  <a:alpha val="9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1"/>
          <p:cNvSpPr txBox="1">
            <a:spLocks/>
          </p:cNvSpPr>
          <p:nvPr/>
        </p:nvSpPr>
        <p:spPr>
          <a:xfrm>
            <a:off x="599333" y="301428"/>
            <a:ext cx="10980051" cy="711081"/>
          </a:xfrm>
          <a:prstGeom prst="rect">
            <a:avLst/>
          </a:prstGeom>
        </p:spPr>
        <p:txBody>
          <a:bodyPr/>
          <a:lstStyle>
            <a:lvl1pPr algn="l" defTabSz="1218987" rtl="0" eaLnBrk="1" latinLnBrk="0" hangingPunct="1">
              <a:spcBef>
                <a:spcPct val="0"/>
              </a:spcBef>
              <a:buNone/>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ltLang="zh-TW" b="1" dirty="0" smtClean="0"/>
              <a:t>The Norwegian View of the Business Deal</a:t>
            </a:r>
            <a:endParaRPr lang="en-IN" dirty="0">
              <a:solidFill>
                <a:schemeClr val="tx1">
                  <a:lumMod val="85000"/>
                  <a:lumOff val="15000"/>
                </a:schemeClr>
              </a:solidFill>
            </a:endParaRPr>
          </a:p>
        </p:txBody>
      </p:sp>
      <p:sp>
        <p:nvSpPr>
          <p:cNvPr id="6" name="Freeform 23">
            <a:extLst>
              <a:ext uri="{FF2B5EF4-FFF2-40B4-BE49-F238E27FC236}">
                <a16:creationId xmlns="" xmlns:a16="http://schemas.microsoft.com/office/drawing/2014/main" id="{8DA4635C-80C1-4C37-9C06-D61D0BF8BF67}"/>
              </a:ext>
            </a:extLst>
          </p:cNvPr>
          <p:cNvSpPr>
            <a:spLocks/>
          </p:cNvSpPr>
          <p:nvPr/>
        </p:nvSpPr>
        <p:spPr bwMode="auto">
          <a:xfrm>
            <a:off x="5374332" y="3068960"/>
            <a:ext cx="1337207" cy="1540042"/>
          </a:xfrm>
          <a:custGeom>
            <a:avLst/>
            <a:gdLst>
              <a:gd name="T0" fmla="*/ 0 w 890"/>
              <a:gd name="T1" fmla="*/ 257 h 1025"/>
              <a:gd name="T2" fmla="*/ 445 w 890"/>
              <a:gd name="T3" fmla="*/ 0 h 1025"/>
              <a:gd name="T4" fmla="*/ 890 w 890"/>
              <a:gd name="T5" fmla="*/ 257 h 1025"/>
              <a:gd name="T6" fmla="*/ 890 w 890"/>
              <a:gd name="T7" fmla="*/ 768 h 1025"/>
              <a:gd name="T8" fmla="*/ 445 w 890"/>
              <a:gd name="T9" fmla="*/ 1025 h 1025"/>
              <a:gd name="T10" fmla="*/ 0 w 890"/>
              <a:gd name="T11" fmla="*/ 768 h 1025"/>
              <a:gd name="T12" fmla="*/ 0 w 890"/>
              <a:gd name="T13" fmla="*/ 257 h 1025"/>
            </a:gdLst>
            <a:ahLst/>
            <a:cxnLst>
              <a:cxn ang="0">
                <a:pos x="T0" y="T1"/>
              </a:cxn>
              <a:cxn ang="0">
                <a:pos x="T2" y="T3"/>
              </a:cxn>
              <a:cxn ang="0">
                <a:pos x="T4" y="T5"/>
              </a:cxn>
              <a:cxn ang="0">
                <a:pos x="T6" y="T7"/>
              </a:cxn>
              <a:cxn ang="0">
                <a:pos x="T8" y="T9"/>
              </a:cxn>
              <a:cxn ang="0">
                <a:pos x="T10" y="T11"/>
              </a:cxn>
              <a:cxn ang="0">
                <a:pos x="T12" y="T13"/>
              </a:cxn>
            </a:cxnLst>
            <a:rect l="0" t="0" r="r" b="b"/>
            <a:pathLst>
              <a:path w="890" h="1025">
                <a:moveTo>
                  <a:pt x="0" y="257"/>
                </a:moveTo>
                <a:lnTo>
                  <a:pt x="445" y="0"/>
                </a:lnTo>
                <a:lnTo>
                  <a:pt x="890" y="257"/>
                </a:lnTo>
                <a:lnTo>
                  <a:pt x="890" y="768"/>
                </a:lnTo>
                <a:lnTo>
                  <a:pt x="445" y="1025"/>
                </a:lnTo>
                <a:lnTo>
                  <a:pt x="0" y="768"/>
                </a:lnTo>
                <a:lnTo>
                  <a:pt x="0" y="257"/>
                </a:lnTo>
                <a:close/>
              </a:path>
            </a:pathLst>
          </a:custGeom>
          <a:solidFill>
            <a:schemeClr val="bg1">
              <a:lumMod val="85000"/>
            </a:schemeClr>
          </a:solidFill>
          <a:ln w="9525">
            <a:noFill/>
            <a:round/>
            <a:headEnd/>
            <a:tailEnd/>
          </a:ln>
          <a:effectLst>
            <a:outerShdw blurRad="139700" dist="38100" dir="5400000" algn="t" rotWithShape="0">
              <a:prstClr val="black">
                <a:alpha val="38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7" name="TextBox 6">
            <a:extLst>
              <a:ext uri="{FF2B5EF4-FFF2-40B4-BE49-F238E27FC236}">
                <a16:creationId xmlns="" xmlns:a16="http://schemas.microsoft.com/office/drawing/2014/main" id="{F3E23D63-0B05-40D2-9324-ACA70C234A81}"/>
              </a:ext>
            </a:extLst>
          </p:cNvPr>
          <p:cNvSpPr txBox="1"/>
          <p:nvPr/>
        </p:nvSpPr>
        <p:spPr>
          <a:xfrm>
            <a:off x="5524999" y="3639507"/>
            <a:ext cx="1107996" cy="369332"/>
          </a:xfrm>
          <a:prstGeom prst="rect">
            <a:avLst/>
          </a:prstGeom>
          <a:noFill/>
        </p:spPr>
        <p:txBody>
          <a:bodyPr wrap="none" rtlCol="0" anchor="ctr">
            <a:spAutoFit/>
          </a:bodyPr>
          <a:lstStyle/>
          <a:p>
            <a:pPr algn="ctr"/>
            <a:r>
              <a:rPr lang="zh-CN" altLang="en-US" sz="1800" dirty="0" smtClean="0">
                <a:solidFill>
                  <a:schemeClr val="tx1">
                    <a:lumMod val="75000"/>
                    <a:lumOff val="25000"/>
                  </a:schemeClr>
                </a:solidFill>
                <a:latin typeface="Arial" panose="020B0604020202020204" pitchFamily="34" charset="0"/>
                <a:cs typeface="Arial" panose="020B0604020202020204" pitchFamily="34" charset="0"/>
              </a:rPr>
              <a:t>商业合同</a:t>
            </a:r>
            <a:endParaRPr lang="en-IN"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Freeform 15">
            <a:extLst>
              <a:ext uri="{FF2B5EF4-FFF2-40B4-BE49-F238E27FC236}">
                <a16:creationId xmlns="" xmlns:a16="http://schemas.microsoft.com/office/drawing/2014/main" id="{C0659412-9A02-4F9C-96FB-0BE14E977FFD}"/>
              </a:ext>
            </a:extLst>
          </p:cNvPr>
          <p:cNvSpPr>
            <a:spLocks/>
          </p:cNvSpPr>
          <p:nvPr/>
        </p:nvSpPr>
        <p:spPr bwMode="auto">
          <a:xfrm>
            <a:off x="4837105" y="3840425"/>
            <a:ext cx="1503" cy="1503"/>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0" y="0"/>
                </a:lnTo>
                <a:lnTo>
                  <a:pt x="0" y="1"/>
                </a:lnTo>
                <a:close/>
              </a:path>
            </a:pathLst>
          </a:custGeom>
          <a:solidFill>
            <a:srgbClr val="ADADAD"/>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 name="Freeform 21">
            <a:extLst>
              <a:ext uri="{FF2B5EF4-FFF2-40B4-BE49-F238E27FC236}">
                <a16:creationId xmlns="" xmlns:a16="http://schemas.microsoft.com/office/drawing/2014/main" id="{DF25871A-1E5F-4233-A83E-D1D7F9BA1C7B}"/>
              </a:ext>
            </a:extLst>
          </p:cNvPr>
          <p:cNvSpPr>
            <a:spLocks/>
          </p:cNvSpPr>
          <p:nvPr/>
        </p:nvSpPr>
        <p:spPr bwMode="auto">
          <a:xfrm rot="5400000">
            <a:off x="5122303" y="800709"/>
            <a:ext cx="1872208" cy="2664296"/>
          </a:xfrm>
          <a:custGeom>
            <a:avLst/>
            <a:gdLst>
              <a:gd name="T0" fmla="*/ 1363 w 1363"/>
              <a:gd name="T1" fmla="*/ 785 h 1571"/>
              <a:gd name="T2" fmla="*/ 1 w 1363"/>
              <a:gd name="T3" fmla="*/ 0 h 1571"/>
              <a:gd name="T4" fmla="*/ 0 w 1363"/>
              <a:gd name="T5" fmla="*/ 1 h 1571"/>
              <a:gd name="T6" fmla="*/ 0 w 1363"/>
              <a:gd name="T7" fmla="*/ 1571 h 1571"/>
              <a:gd name="T8" fmla="*/ 0 w 1363"/>
              <a:gd name="T9" fmla="*/ 1571 h 1571"/>
              <a:gd name="T10" fmla="*/ 1363 w 1363"/>
              <a:gd name="T11" fmla="*/ 786 h 1571"/>
              <a:gd name="T12" fmla="*/ 1363 w 1363"/>
              <a:gd name="T13" fmla="*/ 785 h 1571"/>
            </a:gdLst>
            <a:ahLst/>
            <a:cxnLst>
              <a:cxn ang="0">
                <a:pos x="T0" y="T1"/>
              </a:cxn>
              <a:cxn ang="0">
                <a:pos x="T2" y="T3"/>
              </a:cxn>
              <a:cxn ang="0">
                <a:pos x="T4" y="T5"/>
              </a:cxn>
              <a:cxn ang="0">
                <a:pos x="T6" y="T7"/>
              </a:cxn>
              <a:cxn ang="0">
                <a:pos x="T8" y="T9"/>
              </a:cxn>
              <a:cxn ang="0">
                <a:pos x="T10" y="T11"/>
              </a:cxn>
              <a:cxn ang="0">
                <a:pos x="T12" y="T13"/>
              </a:cxn>
            </a:cxnLst>
            <a:rect l="0" t="0" r="r" b="b"/>
            <a:pathLst>
              <a:path w="1363" h="1571">
                <a:moveTo>
                  <a:pt x="1363" y="785"/>
                </a:moveTo>
                <a:lnTo>
                  <a:pt x="1" y="0"/>
                </a:lnTo>
                <a:lnTo>
                  <a:pt x="0" y="1"/>
                </a:lnTo>
                <a:lnTo>
                  <a:pt x="0" y="1571"/>
                </a:lnTo>
                <a:lnTo>
                  <a:pt x="0" y="1571"/>
                </a:lnTo>
                <a:lnTo>
                  <a:pt x="1363" y="786"/>
                </a:lnTo>
                <a:lnTo>
                  <a:pt x="1363" y="785"/>
                </a:lnTo>
                <a:close/>
              </a:path>
            </a:pathLst>
          </a:custGeom>
          <a:solidFill>
            <a:schemeClr val="accent1"/>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 name="TextBox 9">
            <a:extLst>
              <a:ext uri="{FF2B5EF4-FFF2-40B4-BE49-F238E27FC236}">
                <a16:creationId xmlns="" xmlns:a16="http://schemas.microsoft.com/office/drawing/2014/main" id="{C8429963-BE92-4F2B-A564-8488AFA0EDF5}"/>
              </a:ext>
            </a:extLst>
          </p:cNvPr>
          <p:cNvSpPr txBox="1"/>
          <p:nvPr/>
        </p:nvSpPr>
        <p:spPr>
          <a:xfrm>
            <a:off x="937204" y="3153595"/>
            <a:ext cx="1755071" cy="707886"/>
          </a:xfrm>
          <a:prstGeom prst="rect">
            <a:avLst/>
          </a:prstGeom>
          <a:noFill/>
        </p:spPr>
        <p:txBody>
          <a:bodyPr wrap="square" lIns="0" rIns="0" rtlCol="0" anchor="t">
            <a:spAutoFit/>
          </a:bodyPr>
          <a:lstStyle/>
          <a:p>
            <a:pPr algn="r">
              <a:defRPr/>
            </a:pPr>
            <a:r>
              <a:rPr lang="zh-CN" altLang="en-US" sz="2000" b="1" kern="0" dirty="0" smtClean="0">
                <a:solidFill>
                  <a:srgbClr val="660066"/>
                </a:solidFill>
                <a:latin typeface="Arial" panose="020B0604020202020204" pitchFamily="34" charset="0"/>
                <a:cs typeface="Arial" panose="020B0604020202020204" pitchFamily="34" charset="0"/>
              </a:rPr>
              <a:t>公司</a:t>
            </a:r>
            <a:r>
              <a:rPr lang="nb-NO" altLang="zh-CN" sz="2000" b="1" kern="0" dirty="0" smtClean="0">
                <a:solidFill>
                  <a:srgbClr val="660066"/>
                </a:solidFill>
                <a:latin typeface="Arial" panose="020B0604020202020204" pitchFamily="34" charset="0"/>
                <a:cs typeface="Arial" panose="020B0604020202020204" pitchFamily="34" charset="0"/>
              </a:rPr>
              <a:t>A</a:t>
            </a:r>
            <a:endParaRPr lang="en-US" sz="2000" b="1" kern="0" dirty="0" smtClean="0">
              <a:solidFill>
                <a:srgbClr val="660066"/>
              </a:solidFill>
              <a:latin typeface="Arial" panose="020B0604020202020204" pitchFamily="34" charset="0"/>
              <a:cs typeface="Arial" panose="020B0604020202020204" pitchFamily="34" charset="0"/>
            </a:endParaRPr>
          </a:p>
          <a:p>
            <a:pPr algn="r">
              <a:defRPr/>
            </a:pPr>
            <a:endParaRPr lang="en-US" sz="2000" b="1" kern="0" dirty="0">
              <a:solidFill>
                <a:srgbClr val="660066"/>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55C4FB03-9864-48C0-9E52-3A186F3A0059}"/>
              </a:ext>
            </a:extLst>
          </p:cNvPr>
          <p:cNvSpPr txBox="1"/>
          <p:nvPr/>
        </p:nvSpPr>
        <p:spPr>
          <a:xfrm>
            <a:off x="9509703" y="3153595"/>
            <a:ext cx="1755071" cy="400110"/>
          </a:xfrm>
          <a:prstGeom prst="rect">
            <a:avLst/>
          </a:prstGeom>
          <a:noFill/>
        </p:spPr>
        <p:txBody>
          <a:bodyPr wrap="square" lIns="0" rIns="0" rtlCol="0" anchor="t">
            <a:spAutoFit/>
          </a:bodyPr>
          <a:lstStyle/>
          <a:p>
            <a:pPr>
              <a:defRPr/>
            </a:pPr>
            <a:r>
              <a:rPr lang="zh-CN" altLang="en-US" sz="2000" b="1" kern="0" dirty="0" smtClean="0">
                <a:solidFill>
                  <a:schemeClr val="accent5"/>
                </a:solidFill>
                <a:latin typeface="Arial" panose="020B0604020202020204" pitchFamily="34" charset="0"/>
                <a:cs typeface="Arial" panose="020B0604020202020204" pitchFamily="34" charset="0"/>
              </a:rPr>
              <a:t>公司</a:t>
            </a:r>
            <a:r>
              <a:rPr lang="nb-NO" altLang="zh-CN" sz="2000" b="1" kern="0" dirty="0" smtClean="0">
                <a:solidFill>
                  <a:schemeClr val="accent5"/>
                </a:solidFill>
                <a:latin typeface="Arial" panose="020B0604020202020204" pitchFamily="34" charset="0"/>
                <a:cs typeface="Arial" panose="020B0604020202020204" pitchFamily="34" charset="0"/>
              </a:rPr>
              <a:t>B</a:t>
            </a:r>
            <a:endParaRPr lang="en-US" sz="2000" b="1" kern="0" dirty="0">
              <a:solidFill>
                <a:schemeClr val="accent5"/>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636E071A-488F-40DE-8D28-C60395474D17}"/>
              </a:ext>
            </a:extLst>
          </p:cNvPr>
          <p:cNvSpPr txBox="1"/>
          <p:nvPr/>
        </p:nvSpPr>
        <p:spPr>
          <a:xfrm>
            <a:off x="5446340" y="1556792"/>
            <a:ext cx="1210588" cy="707886"/>
          </a:xfrm>
          <a:prstGeom prst="rect">
            <a:avLst/>
          </a:prstGeom>
          <a:noFill/>
        </p:spPr>
        <p:txBody>
          <a:bodyPr wrap="none" rtlCol="0">
            <a:spAutoFit/>
          </a:bodyPr>
          <a:lstStyle/>
          <a:p>
            <a:pPr algn="ctr"/>
            <a:r>
              <a:rPr lang="zh-CN" altLang="en-US" sz="2000" dirty="0" smtClean="0"/>
              <a:t>认知信任</a:t>
            </a:r>
            <a:endParaRPr lang="en-US" altLang="zh-TW" sz="2000" dirty="0"/>
          </a:p>
          <a:p>
            <a:pPr algn="ctr"/>
            <a:r>
              <a:rPr lang="en-IN" sz="2000" dirty="0" smtClean="0">
                <a:solidFill>
                  <a:schemeClr val="bg1"/>
                </a:solidFill>
                <a:latin typeface="Arial" panose="020B0604020202020204" pitchFamily="34" charset="0"/>
                <a:cs typeface="Arial" panose="020B0604020202020204" pitchFamily="34" charset="0"/>
              </a:rPr>
              <a:t>  </a:t>
            </a:r>
            <a:endParaRPr lang="en-IN"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53858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4" name="Rectangle 3">
            <a:extLst>
              <a:ext uri="{FF2B5EF4-FFF2-40B4-BE49-F238E27FC236}">
                <a16:creationId xmlns="" xmlns:a16="http://schemas.microsoft.com/office/drawing/2014/main" id="{26803C94-87F2-4FC5-AE18-0722377CE558}"/>
              </a:ext>
            </a:extLst>
          </p:cNvPr>
          <p:cNvSpPr/>
          <p:nvPr/>
        </p:nvSpPr>
        <p:spPr>
          <a:xfrm>
            <a:off x="1197868" y="764704"/>
            <a:ext cx="3108708" cy="5395608"/>
          </a:xfrm>
          <a:prstGeom prst="rect">
            <a:avLst/>
          </a:prstGeom>
          <a:gradFill>
            <a:gsLst>
              <a:gs pos="0">
                <a:schemeClr val="bg1">
                  <a:lumMod val="95000"/>
                  <a:alpha val="44000"/>
                </a:schemeClr>
              </a:gs>
              <a:gs pos="100000">
                <a:schemeClr val="bg1">
                  <a:lumMod val="85000"/>
                  <a:alpha val="9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1"/>
          <p:cNvSpPr txBox="1">
            <a:spLocks/>
          </p:cNvSpPr>
          <p:nvPr/>
        </p:nvSpPr>
        <p:spPr>
          <a:xfrm>
            <a:off x="599333" y="301428"/>
            <a:ext cx="10980051" cy="711081"/>
          </a:xfrm>
          <a:prstGeom prst="rect">
            <a:avLst/>
          </a:prstGeom>
        </p:spPr>
        <p:txBody>
          <a:bodyPr/>
          <a:lstStyle>
            <a:lvl1pPr algn="l" defTabSz="1218987" rtl="0" eaLnBrk="1" latinLnBrk="0" hangingPunct="1">
              <a:spcBef>
                <a:spcPct val="0"/>
              </a:spcBef>
              <a:buNone/>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ltLang="zh-TW" b="1" dirty="0" smtClean="0"/>
              <a:t>The Chinese View of the Business Deal</a:t>
            </a:r>
            <a:endParaRPr lang="en-IN" dirty="0">
              <a:solidFill>
                <a:schemeClr val="tx1">
                  <a:lumMod val="85000"/>
                  <a:lumOff val="15000"/>
                </a:schemeClr>
              </a:solidFill>
            </a:endParaRPr>
          </a:p>
        </p:txBody>
      </p:sp>
      <p:sp>
        <p:nvSpPr>
          <p:cNvPr id="6" name="Freeform 23">
            <a:extLst>
              <a:ext uri="{FF2B5EF4-FFF2-40B4-BE49-F238E27FC236}">
                <a16:creationId xmlns="" xmlns:a16="http://schemas.microsoft.com/office/drawing/2014/main" id="{8DA4635C-80C1-4C37-9C06-D61D0BF8BF67}"/>
              </a:ext>
            </a:extLst>
          </p:cNvPr>
          <p:cNvSpPr>
            <a:spLocks/>
          </p:cNvSpPr>
          <p:nvPr/>
        </p:nvSpPr>
        <p:spPr bwMode="auto">
          <a:xfrm>
            <a:off x="5302324" y="2636912"/>
            <a:ext cx="1337207" cy="1540042"/>
          </a:xfrm>
          <a:custGeom>
            <a:avLst/>
            <a:gdLst>
              <a:gd name="T0" fmla="*/ 0 w 890"/>
              <a:gd name="T1" fmla="*/ 257 h 1025"/>
              <a:gd name="T2" fmla="*/ 445 w 890"/>
              <a:gd name="T3" fmla="*/ 0 h 1025"/>
              <a:gd name="T4" fmla="*/ 890 w 890"/>
              <a:gd name="T5" fmla="*/ 257 h 1025"/>
              <a:gd name="T6" fmla="*/ 890 w 890"/>
              <a:gd name="T7" fmla="*/ 768 h 1025"/>
              <a:gd name="T8" fmla="*/ 445 w 890"/>
              <a:gd name="T9" fmla="*/ 1025 h 1025"/>
              <a:gd name="T10" fmla="*/ 0 w 890"/>
              <a:gd name="T11" fmla="*/ 768 h 1025"/>
              <a:gd name="T12" fmla="*/ 0 w 890"/>
              <a:gd name="T13" fmla="*/ 257 h 1025"/>
            </a:gdLst>
            <a:ahLst/>
            <a:cxnLst>
              <a:cxn ang="0">
                <a:pos x="T0" y="T1"/>
              </a:cxn>
              <a:cxn ang="0">
                <a:pos x="T2" y="T3"/>
              </a:cxn>
              <a:cxn ang="0">
                <a:pos x="T4" y="T5"/>
              </a:cxn>
              <a:cxn ang="0">
                <a:pos x="T6" y="T7"/>
              </a:cxn>
              <a:cxn ang="0">
                <a:pos x="T8" y="T9"/>
              </a:cxn>
              <a:cxn ang="0">
                <a:pos x="T10" y="T11"/>
              </a:cxn>
              <a:cxn ang="0">
                <a:pos x="T12" y="T13"/>
              </a:cxn>
            </a:cxnLst>
            <a:rect l="0" t="0" r="r" b="b"/>
            <a:pathLst>
              <a:path w="890" h="1025">
                <a:moveTo>
                  <a:pt x="0" y="257"/>
                </a:moveTo>
                <a:lnTo>
                  <a:pt x="445" y="0"/>
                </a:lnTo>
                <a:lnTo>
                  <a:pt x="890" y="257"/>
                </a:lnTo>
                <a:lnTo>
                  <a:pt x="890" y="768"/>
                </a:lnTo>
                <a:lnTo>
                  <a:pt x="445" y="1025"/>
                </a:lnTo>
                <a:lnTo>
                  <a:pt x="0" y="768"/>
                </a:lnTo>
                <a:lnTo>
                  <a:pt x="0" y="257"/>
                </a:lnTo>
                <a:close/>
              </a:path>
            </a:pathLst>
          </a:custGeom>
          <a:solidFill>
            <a:schemeClr val="bg1">
              <a:lumMod val="85000"/>
            </a:schemeClr>
          </a:solidFill>
          <a:ln w="9525">
            <a:noFill/>
            <a:round/>
            <a:headEnd/>
            <a:tailEnd/>
          </a:ln>
          <a:effectLst>
            <a:outerShdw blurRad="139700" dist="38100" dir="5400000" algn="t" rotWithShape="0">
              <a:prstClr val="black">
                <a:alpha val="38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7" name="TextBox 6">
            <a:extLst>
              <a:ext uri="{FF2B5EF4-FFF2-40B4-BE49-F238E27FC236}">
                <a16:creationId xmlns="" xmlns:a16="http://schemas.microsoft.com/office/drawing/2014/main" id="{F3E23D63-0B05-40D2-9324-ACA70C234A81}"/>
              </a:ext>
            </a:extLst>
          </p:cNvPr>
          <p:cNvSpPr txBox="1"/>
          <p:nvPr/>
        </p:nvSpPr>
        <p:spPr>
          <a:xfrm>
            <a:off x="5452990" y="3135451"/>
            <a:ext cx="1107996" cy="369332"/>
          </a:xfrm>
          <a:prstGeom prst="rect">
            <a:avLst/>
          </a:prstGeom>
          <a:noFill/>
        </p:spPr>
        <p:txBody>
          <a:bodyPr wrap="none" rtlCol="0" anchor="ctr">
            <a:spAutoFit/>
          </a:bodyPr>
          <a:lstStyle/>
          <a:p>
            <a:pPr algn="ctr"/>
            <a:r>
              <a:rPr lang="zh-CN" altLang="en-US" sz="1800" dirty="0">
                <a:solidFill>
                  <a:schemeClr val="tx1">
                    <a:lumMod val="75000"/>
                    <a:lumOff val="25000"/>
                  </a:schemeClr>
                </a:solidFill>
                <a:latin typeface="Arial" panose="020B0604020202020204" pitchFamily="34" charset="0"/>
                <a:cs typeface="Arial" panose="020B0604020202020204" pitchFamily="34" charset="0"/>
              </a:rPr>
              <a:t>商业合同</a:t>
            </a:r>
            <a:endParaRPr lang="en-IN" altLang="zh-TW"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Freeform 15">
            <a:extLst>
              <a:ext uri="{FF2B5EF4-FFF2-40B4-BE49-F238E27FC236}">
                <a16:creationId xmlns="" xmlns:a16="http://schemas.microsoft.com/office/drawing/2014/main" id="{C0659412-9A02-4F9C-96FB-0BE14E977FFD}"/>
              </a:ext>
            </a:extLst>
          </p:cNvPr>
          <p:cNvSpPr>
            <a:spLocks/>
          </p:cNvSpPr>
          <p:nvPr/>
        </p:nvSpPr>
        <p:spPr bwMode="auto">
          <a:xfrm>
            <a:off x="4837105" y="3840425"/>
            <a:ext cx="1503" cy="1503"/>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0" y="0"/>
                </a:lnTo>
                <a:lnTo>
                  <a:pt x="0" y="1"/>
                </a:lnTo>
                <a:close/>
              </a:path>
            </a:pathLst>
          </a:custGeom>
          <a:solidFill>
            <a:srgbClr val="ADADAD"/>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 name="Freeform 21">
            <a:extLst>
              <a:ext uri="{FF2B5EF4-FFF2-40B4-BE49-F238E27FC236}">
                <a16:creationId xmlns="" xmlns:a16="http://schemas.microsoft.com/office/drawing/2014/main" id="{DF25871A-1E5F-4233-A83E-D1D7F9BA1C7B}"/>
              </a:ext>
            </a:extLst>
          </p:cNvPr>
          <p:cNvSpPr>
            <a:spLocks/>
          </p:cNvSpPr>
          <p:nvPr/>
        </p:nvSpPr>
        <p:spPr bwMode="auto">
          <a:xfrm rot="5400000">
            <a:off x="5302323" y="260649"/>
            <a:ext cx="1368153" cy="3384376"/>
          </a:xfrm>
          <a:custGeom>
            <a:avLst/>
            <a:gdLst>
              <a:gd name="T0" fmla="*/ 1363 w 1363"/>
              <a:gd name="T1" fmla="*/ 785 h 1571"/>
              <a:gd name="T2" fmla="*/ 1 w 1363"/>
              <a:gd name="T3" fmla="*/ 0 h 1571"/>
              <a:gd name="T4" fmla="*/ 0 w 1363"/>
              <a:gd name="T5" fmla="*/ 1 h 1571"/>
              <a:gd name="T6" fmla="*/ 0 w 1363"/>
              <a:gd name="T7" fmla="*/ 1571 h 1571"/>
              <a:gd name="T8" fmla="*/ 0 w 1363"/>
              <a:gd name="T9" fmla="*/ 1571 h 1571"/>
              <a:gd name="T10" fmla="*/ 1363 w 1363"/>
              <a:gd name="T11" fmla="*/ 786 h 1571"/>
              <a:gd name="T12" fmla="*/ 1363 w 1363"/>
              <a:gd name="T13" fmla="*/ 785 h 1571"/>
            </a:gdLst>
            <a:ahLst/>
            <a:cxnLst>
              <a:cxn ang="0">
                <a:pos x="T0" y="T1"/>
              </a:cxn>
              <a:cxn ang="0">
                <a:pos x="T2" y="T3"/>
              </a:cxn>
              <a:cxn ang="0">
                <a:pos x="T4" y="T5"/>
              </a:cxn>
              <a:cxn ang="0">
                <a:pos x="T6" y="T7"/>
              </a:cxn>
              <a:cxn ang="0">
                <a:pos x="T8" y="T9"/>
              </a:cxn>
              <a:cxn ang="0">
                <a:pos x="T10" y="T11"/>
              </a:cxn>
              <a:cxn ang="0">
                <a:pos x="T12" y="T13"/>
              </a:cxn>
            </a:cxnLst>
            <a:rect l="0" t="0" r="r" b="b"/>
            <a:pathLst>
              <a:path w="1363" h="1571">
                <a:moveTo>
                  <a:pt x="1363" y="785"/>
                </a:moveTo>
                <a:lnTo>
                  <a:pt x="1" y="0"/>
                </a:lnTo>
                <a:lnTo>
                  <a:pt x="0" y="1"/>
                </a:lnTo>
                <a:lnTo>
                  <a:pt x="0" y="1571"/>
                </a:lnTo>
                <a:lnTo>
                  <a:pt x="0" y="1571"/>
                </a:lnTo>
                <a:lnTo>
                  <a:pt x="1363" y="786"/>
                </a:lnTo>
                <a:lnTo>
                  <a:pt x="1363" y="785"/>
                </a:lnTo>
                <a:close/>
              </a:path>
            </a:pathLst>
          </a:custGeom>
          <a:solidFill>
            <a:schemeClr val="accent1"/>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 name="TextBox 9">
            <a:extLst>
              <a:ext uri="{FF2B5EF4-FFF2-40B4-BE49-F238E27FC236}">
                <a16:creationId xmlns="" xmlns:a16="http://schemas.microsoft.com/office/drawing/2014/main" id="{C8429963-BE92-4F2B-A564-8488AFA0EDF5}"/>
              </a:ext>
            </a:extLst>
          </p:cNvPr>
          <p:cNvSpPr txBox="1"/>
          <p:nvPr/>
        </p:nvSpPr>
        <p:spPr>
          <a:xfrm>
            <a:off x="937204" y="3153595"/>
            <a:ext cx="1755071" cy="400110"/>
          </a:xfrm>
          <a:prstGeom prst="rect">
            <a:avLst/>
          </a:prstGeom>
          <a:noFill/>
        </p:spPr>
        <p:txBody>
          <a:bodyPr wrap="square" lIns="0" rIns="0" rtlCol="0" anchor="t">
            <a:spAutoFit/>
          </a:bodyPr>
          <a:lstStyle/>
          <a:p>
            <a:pPr algn="r">
              <a:defRPr/>
            </a:pPr>
            <a:r>
              <a:rPr lang="zh-CN" altLang="en-US" sz="2000" b="1" kern="0" dirty="0">
                <a:solidFill>
                  <a:srgbClr val="660066"/>
                </a:solidFill>
                <a:latin typeface="Arial" panose="020B0604020202020204" pitchFamily="34" charset="0"/>
                <a:cs typeface="Arial" panose="020B0604020202020204" pitchFamily="34" charset="0"/>
              </a:rPr>
              <a:t>公司</a:t>
            </a:r>
            <a:r>
              <a:rPr lang="nb-NO" altLang="zh-CN" sz="2000" b="1" kern="0" dirty="0">
                <a:solidFill>
                  <a:srgbClr val="660066"/>
                </a:solidFill>
                <a:latin typeface="Arial" panose="020B0604020202020204" pitchFamily="34" charset="0"/>
                <a:cs typeface="Arial" panose="020B0604020202020204" pitchFamily="34" charset="0"/>
              </a:rPr>
              <a:t>A</a:t>
            </a:r>
            <a:endParaRPr lang="en-US" altLang="zh-TW" sz="2000" b="1" kern="0" dirty="0">
              <a:solidFill>
                <a:srgbClr val="660066"/>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55C4FB03-9864-48C0-9E52-3A186F3A0059}"/>
              </a:ext>
            </a:extLst>
          </p:cNvPr>
          <p:cNvSpPr txBox="1"/>
          <p:nvPr/>
        </p:nvSpPr>
        <p:spPr>
          <a:xfrm>
            <a:off x="9478788" y="3140968"/>
            <a:ext cx="1755071" cy="400110"/>
          </a:xfrm>
          <a:prstGeom prst="rect">
            <a:avLst/>
          </a:prstGeom>
          <a:noFill/>
        </p:spPr>
        <p:txBody>
          <a:bodyPr wrap="square" lIns="0" rIns="0" rtlCol="0" anchor="t">
            <a:spAutoFit/>
          </a:bodyPr>
          <a:lstStyle/>
          <a:p>
            <a:pPr>
              <a:defRPr/>
            </a:pPr>
            <a:r>
              <a:rPr lang="en-US" sz="2000" b="1" kern="0" dirty="0" smtClean="0">
                <a:solidFill>
                  <a:schemeClr val="accent5"/>
                </a:solidFill>
                <a:latin typeface="Arial" panose="020B0604020202020204" pitchFamily="34" charset="0"/>
                <a:cs typeface="Arial" panose="020B0604020202020204" pitchFamily="34" charset="0"/>
              </a:rPr>
              <a:t>Party B</a:t>
            </a:r>
            <a:endParaRPr lang="en-US" sz="2000" b="1" kern="0" dirty="0">
              <a:solidFill>
                <a:schemeClr val="accent5"/>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636E071A-488F-40DE-8D28-C60395474D17}"/>
              </a:ext>
            </a:extLst>
          </p:cNvPr>
          <p:cNvSpPr txBox="1"/>
          <p:nvPr/>
        </p:nvSpPr>
        <p:spPr>
          <a:xfrm>
            <a:off x="5435268" y="1484784"/>
            <a:ext cx="1210588" cy="400110"/>
          </a:xfrm>
          <a:prstGeom prst="rect">
            <a:avLst/>
          </a:prstGeom>
          <a:noFill/>
        </p:spPr>
        <p:txBody>
          <a:bodyPr wrap="none" rtlCol="0">
            <a:spAutoFit/>
          </a:bodyPr>
          <a:lstStyle/>
          <a:p>
            <a:pPr algn="ctr"/>
            <a:r>
              <a:rPr lang="zh-CN" altLang="en-US" sz="2000" dirty="0"/>
              <a:t>认知信任</a:t>
            </a:r>
            <a:endParaRPr lang="en-US" altLang="zh-TW" sz="2000" dirty="0"/>
          </a:p>
        </p:txBody>
      </p:sp>
      <p:sp>
        <p:nvSpPr>
          <p:cNvPr id="13" name="Freeform 21">
            <a:extLst>
              <a:ext uri="{FF2B5EF4-FFF2-40B4-BE49-F238E27FC236}">
                <a16:creationId xmlns="" xmlns:a16="http://schemas.microsoft.com/office/drawing/2014/main" id="{DF25871A-1E5F-4233-A83E-D1D7F9BA1C7B}"/>
              </a:ext>
            </a:extLst>
          </p:cNvPr>
          <p:cNvSpPr>
            <a:spLocks/>
          </p:cNvSpPr>
          <p:nvPr/>
        </p:nvSpPr>
        <p:spPr bwMode="auto">
          <a:xfrm rot="16200000">
            <a:off x="5338328" y="3176972"/>
            <a:ext cx="1224136" cy="3312368"/>
          </a:xfrm>
          <a:custGeom>
            <a:avLst/>
            <a:gdLst>
              <a:gd name="T0" fmla="*/ 1363 w 1363"/>
              <a:gd name="T1" fmla="*/ 785 h 1571"/>
              <a:gd name="T2" fmla="*/ 1 w 1363"/>
              <a:gd name="T3" fmla="*/ 0 h 1571"/>
              <a:gd name="T4" fmla="*/ 0 w 1363"/>
              <a:gd name="T5" fmla="*/ 1 h 1571"/>
              <a:gd name="T6" fmla="*/ 0 w 1363"/>
              <a:gd name="T7" fmla="*/ 1571 h 1571"/>
              <a:gd name="T8" fmla="*/ 0 w 1363"/>
              <a:gd name="T9" fmla="*/ 1571 h 1571"/>
              <a:gd name="T10" fmla="*/ 1363 w 1363"/>
              <a:gd name="T11" fmla="*/ 786 h 1571"/>
              <a:gd name="T12" fmla="*/ 1363 w 1363"/>
              <a:gd name="T13" fmla="*/ 785 h 1571"/>
            </a:gdLst>
            <a:ahLst/>
            <a:cxnLst>
              <a:cxn ang="0">
                <a:pos x="T0" y="T1"/>
              </a:cxn>
              <a:cxn ang="0">
                <a:pos x="T2" y="T3"/>
              </a:cxn>
              <a:cxn ang="0">
                <a:pos x="T4" y="T5"/>
              </a:cxn>
              <a:cxn ang="0">
                <a:pos x="T6" y="T7"/>
              </a:cxn>
              <a:cxn ang="0">
                <a:pos x="T8" y="T9"/>
              </a:cxn>
              <a:cxn ang="0">
                <a:pos x="T10" y="T11"/>
              </a:cxn>
              <a:cxn ang="0">
                <a:pos x="T12" y="T13"/>
              </a:cxn>
            </a:cxnLst>
            <a:rect l="0" t="0" r="r" b="b"/>
            <a:pathLst>
              <a:path w="1363" h="1571">
                <a:moveTo>
                  <a:pt x="1363" y="785"/>
                </a:moveTo>
                <a:lnTo>
                  <a:pt x="1" y="0"/>
                </a:lnTo>
                <a:lnTo>
                  <a:pt x="0" y="1"/>
                </a:lnTo>
                <a:lnTo>
                  <a:pt x="0" y="1571"/>
                </a:lnTo>
                <a:lnTo>
                  <a:pt x="0" y="1571"/>
                </a:lnTo>
                <a:lnTo>
                  <a:pt x="1363" y="786"/>
                </a:lnTo>
                <a:lnTo>
                  <a:pt x="1363" y="785"/>
                </a:lnTo>
                <a:close/>
              </a:path>
            </a:pathLst>
          </a:custGeom>
          <a:solidFill>
            <a:schemeClr val="accent1"/>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TextBox 13">
            <a:extLst>
              <a:ext uri="{FF2B5EF4-FFF2-40B4-BE49-F238E27FC236}">
                <a16:creationId xmlns="" xmlns:a16="http://schemas.microsoft.com/office/drawing/2014/main" id="{636E071A-488F-40DE-8D28-C60395474D17}"/>
              </a:ext>
            </a:extLst>
          </p:cNvPr>
          <p:cNvSpPr txBox="1"/>
          <p:nvPr/>
        </p:nvSpPr>
        <p:spPr>
          <a:xfrm>
            <a:off x="5158308" y="4797152"/>
            <a:ext cx="2016224" cy="400110"/>
          </a:xfrm>
          <a:prstGeom prst="rect">
            <a:avLst/>
          </a:prstGeom>
          <a:noFill/>
        </p:spPr>
        <p:txBody>
          <a:bodyPr wrap="square" rtlCol="0">
            <a:spAutoFit/>
          </a:bodyPr>
          <a:lstStyle/>
          <a:p>
            <a:r>
              <a:rPr lang="zh-CN" altLang="en-US" sz="2000" dirty="0"/>
              <a:t>情感上的信任</a:t>
            </a:r>
            <a:endParaRPr lang="en-US" altLang="zh-TW" sz="2000" dirty="0"/>
          </a:p>
        </p:txBody>
      </p:sp>
      <p:sp>
        <p:nvSpPr>
          <p:cNvPr id="16" name="TextBox 15">
            <a:extLst>
              <a:ext uri="{FF2B5EF4-FFF2-40B4-BE49-F238E27FC236}">
                <a16:creationId xmlns="" xmlns:a16="http://schemas.microsoft.com/office/drawing/2014/main" id="{636E071A-488F-40DE-8D28-C60395474D17}"/>
              </a:ext>
            </a:extLst>
          </p:cNvPr>
          <p:cNvSpPr txBox="1"/>
          <p:nvPr/>
        </p:nvSpPr>
        <p:spPr>
          <a:xfrm>
            <a:off x="2638028" y="5589240"/>
            <a:ext cx="2808312" cy="1015663"/>
          </a:xfrm>
          <a:prstGeom prst="rect">
            <a:avLst/>
          </a:prstGeom>
          <a:noFill/>
        </p:spPr>
        <p:txBody>
          <a:bodyPr wrap="square" rtlCol="0">
            <a:spAutoFit/>
          </a:bodyPr>
          <a:lstStyle/>
          <a:p>
            <a:pPr algn="ctr"/>
            <a:r>
              <a:rPr lang="en-US" altLang="zh-TW" sz="2000" dirty="0">
                <a:solidFill>
                  <a:schemeClr val="bg1"/>
                </a:solidFill>
              </a:rPr>
              <a:t>Business bonding </a:t>
            </a:r>
          </a:p>
          <a:p>
            <a:pPr algn="ctr"/>
            <a:r>
              <a:rPr lang="en-US" altLang="zh-TW" sz="2000" dirty="0">
                <a:solidFill>
                  <a:schemeClr val="bg1"/>
                </a:solidFill>
              </a:rPr>
              <a:t>Via</a:t>
            </a:r>
          </a:p>
          <a:p>
            <a:pPr algn="ctr"/>
            <a:r>
              <a:rPr lang="en-US" altLang="zh-TW" sz="2000" dirty="0">
                <a:solidFill>
                  <a:schemeClr val="bg1"/>
                </a:solidFill>
              </a:rPr>
              <a:t>Entertainment</a:t>
            </a:r>
          </a:p>
        </p:txBody>
      </p:sp>
      <p:sp>
        <p:nvSpPr>
          <p:cNvPr id="17" name="Freeform 21">
            <a:extLst>
              <a:ext uri="{FF2B5EF4-FFF2-40B4-BE49-F238E27FC236}">
                <a16:creationId xmlns="" xmlns:a16="http://schemas.microsoft.com/office/drawing/2014/main" id="{DF25871A-1E5F-4233-A83E-D1D7F9BA1C7B}"/>
              </a:ext>
            </a:extLst>
          </p:cNvPr>
          <p:cNvSpPr>
            <a:spLocks/>
          </p:cNvSpPr>
          <p:nvPr/>
        </p:nvSpPr>
        <p:spPr bwMode="auto">
          <a:xfrm rot="16200000">
            <a:off x="2998128" y="3572956"/>
            <a:ext cx="1512168" cy="4824656"/>
          </a:xfrm>
          <a:custGeom>
            <a:avLst/>
            <a:gdLst>
              <a:gd name="T0" fmla="*/ 1363 w 1363"/>
              <a:gd name="T1" fmla="*/ 785 h 1571"/>
              <a:gd name="T2" fmla="*/ 1 w 1363"/>
              <a:gd name="T3" fmla="*/ 0 h 1571"/>
              <a:gd name="T4" fmla="*/ 0 w 1363"/>
              <a:gd name="T5" fmla="*/ 1 h 1571"/>
              <a:gd name="T6" fmla="*/ 0 w 1363"/>
              <a:gd name="T7" fmla="*/ 1571 h 1571"/>
              <a:gd name="T8" fmla="*/ 0 w 1363"/>
              <a:gd name="T9" fmla="*/ 1571 h 1571"/>
              <a:gd name="T10" fmla="*/ 1363 w 1363"/>
              <a:gd name="T11" fmla="*/ 786 h 1571"/>
              <a:gd name="T12" fmla="*/ 1363 w 1363"/>
              <a:gd name="T13" fmla="*/ 785 h 1571"/>
            </a:gdLst>
            <a:ahLst/>
            <a:cxnLst>
              <a:cxn ang="0">
                <a:pos x="T0" y="T1"/>
              </a:cxn>
              <a:cxn ang="0">
                <a:pos x="T2" y="T3"/>
              </a:cxn>
              <a:cxn ang="0">
                <a:pos x="T4" y="T5"/>
              </a:cxn>
              <a:cxn ang="0">
                <a:pos x="T6" y="T7"/>
              </a:cxn>
              <a:cxn ang="0">
                <a:pos x="T8" y="T9"/>
              </a:cxn>
              <a:cxn ang="0">
                <a:pos x="T10" y="T11"/>
              </a:cxn>
              <a:cxn ang="0">
                <a:pos x="T12" y="T13"/>
              </a:cxn>
            </a:cxnLst>
            <a:rect l="0" t="0" r="r" b="b"/>
            <a:pathLst>
              <a:path w="1363" h="1571">
                <a:moveTo>
                  <a:pt x="1363" y="785"/>
                </a:moveTo>
                <a:lnTo>
                  <a:pt x="1" y="0"/>
                </a:lnTo>
                <a:lnTo>
                  <a:pt x="0" y="1"/>
                </a:lnTo>
                <a:lnTo>
                  <a:pt x="0" y="1571"/>
                </a:lnTo>
                <a:lnTo>
                  <a:pt x="0" y="1571"/>
                </a:lnTo>
                <a:lnTo>
                  <a:pt x="1363" y="786"/>
                </a:lnTo>
                <a:lnTo>
                  <a:pt x="1363" y="785"/>
                </a:lnTo>
                <a:close/>
              </a:path>
            </a:pathLst>
          </a:custGeom>
          <a:solidFill>
            <a:srgbClr val="000090"/>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TextBox 17">
            <a:extLst>
              <a:ext uri="{FF2B5EF4-FFF2-40B4-BE49-F238E27FC236}">
                <a16:creationId xmlns="" xmlns:a16="http://schemas.microsoft.com/office/drawing/2014/main" id="{636E071A-488F-40DE-8D28-C60395474D17}"/>
              </a:ext>
            </a:extLst>
          </p:cNvPr>
          <p:cNvSpPr txBox="1"/>
          <p:nvPr/>
        </p:nvSpPr>
        <p:spPr>
          <a:xfrm>
            <a:off x="2205980" y="6165304"/>
            <a:ext cx="3005951" cy="400110"/>
          </a:xfrm>
          <a:prstGeom prst="rect">
            <a:avLst/>
          </a:prstGeom>
          <a:noFill/>
        </p:spPr>
        <p:txBody>
          <a:bodyPr wrap="none" rtlCol="0">
            <a:spAutoFit/>
          </a:bodyPr>
          <a:lstStyle/>
          <a:p>
            <a:pPr algn="ctr"/>
            <a:r>
              <a:rPr lang="zh-CN" altLang="en-US" sz="2000" dirty="0" smtClean="0">
                <a:solidFill>
                  <a:srgbClr val="FFFFFF"/>
                </a:solidFill>
              </a:rPr>
              <a:t>经过应酬来建立商业联系</a:t>
            </a:r>
            <a:endParaRPr lang="en-US" altLang="zh-TW" sz="2000" dirty="0">
              <a:solidFill>
                <a:srgbClr val="FFFFFF"/>
              </a:solidFill>
            </a:endParaRPr>
          </a:p>
        </p:txBody>
      </p:sp>
      <p:sp>
        <p:nvSpPr>
          <p:cNvPr id="19" name="Freeform 21">
            <a:extLst>
              <a:ext uri="{FF2B5EF4-FFF2-40B4-BE49-F238E27FC236}">
                <a16:creationId xmlns="" xmlns:a16="http://schemas.microsoft.com/office/drawing/2014/main" id="{DF25871A-1E5F-4233-A83E-D1D7F9BA1C7B}"/>
              </a:ext>
            </a:extLst>
          </p:cNvPr>
          <p:cNvSpPr>
            <a:spLocks/>
          </p:cNvSpPr>
          <p:nvPr/>
        </p:nvSpPr>
        <p:spPr bwMode="auto">
          <a:xfrm rot="16200000">
            <a:off x="8038688" y="3572956"/>
            <a:ext cx="1512168" cy="4824656"/>
          </a:xfrm>
          <a:custGeom>
            <a:avLst/>
            <a:gdLst>
              <a:gd name="T0" fmla="*/ 1363 w 1363"/>
              <a:gd name="T1" fmla="*/ 785 h 1571"/>
              <a:gd name="T2" fmla="*/ 1 w 1363"/>
              <a:gd name="T3" fmla="*/ 0 h 1571"/>
              <a:gd name="T4" fmla="*/ 0 w 1363"/>
              <a:gd name="T5" fmla="*/ 1 h 1571"/>
              <a:gd name="T6" fmla="*/ 0 w 1363"/>
              <a:gd name="T7" fmla="*/ 1571 h 1571"/>
              <a:gd name="T8" fmla="*/ 0 w 1363"/>
              <a:gd name="T9" fmla="*/ 1571 h 1571"/>
              <a:gd name="T10" fmla="*/ 1363 w 1363"/>
              <a:gd name="T11" fmla="*/ 786 h 1571"/>
              <a:gd name="T12" fmla="*/ 1363 w 1363"/>
              <a:gd name="T13" fmla="*/ 785 h 1571"/>
            </a:gdLst>
            <a:ahLst/>
            <a:cxnLst>
              <a:cxn ang="0">
                <a:pos x="T0" y="T1"/>
              </a:cxn>
              <a:cxn ang="0">
                <a:pos x="T2" y="T3"/>
              </a:cxn>
              <a:cxn ang="0">
                <a:pos x="T4" y="T5"/>
              </a:cxn>
              <a:cxn ang="0">
                <a:pos x="T6" y="T7"/>
              </a:cxn>
              <a:cxn ang="0">
                <a:pos x="T8" y="T9"/>
              </a:cxn>
              <a:cxn ang="0">
                <a:pos x="T10" y="T11"/>
              </a:cxn>
              <a:cxn ang="0">
                <a:pos x="T12" y="T13"/>
              </a:cxn>
            </a:cxnLst>
            <a:rect l="0" t="0" r="r" b="b"/>
            <a:pathLst>
              <a:path w="1363" h="1571">
                <a:moveTo>
                  <a:pt x="1363" y="785"/>
                </a:moveTo>
                <a:lnTo>
                  <a:pt x="1" y="0"/>
                </a:lnTo>
                <a:lnTo>
                  <a:pt x="0" y="1"/>
                </a:lnTo>
                <a:lnTo>
                  <a:pt x="0" y="1571"/>
                </a:lnTo>
                <a:lnTo>
                  <a:pt x="0" y="1571"/>
                </a:lnTo>
                <a:lnTo>
                  <a:pt x="1363" y="786"/>
                </a:lnTo>
                <a:lnTo>
                  <a:pt x="1363" y="785"/>
                </a:lnTo>
                <a:close/>
              </a:path>
            </a:pathLst>
          </a:custGeom>
          <a:solidFill>
            <a:srgbClr val="000090"/>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TextBox 19">
            <a:extLst>
              <a:ext uri="{FF2B5EF4-FFF2-40B4-BE49-F238E27FC236}">
                <a16:creationId xmlns="" xmlns:a16="http://schemas.microsoft.com/office/drawing/2014/main" id="{636E071A-488F-40DE-8D28-C60395474D17}"/>
              </a:ext>
            </a:extLst>
          </p:cNvPr>
          <p:cNvSpPr txBox="1"/>
          <p:nvPr/>
        </p:nvSpPr>
        <p:spPr>
          <a:xfrm>
            <a:off x="7966620" y="6165304"/>
            <a:ext cx="1512168" cy="400110"/>
          </a:xfrm>
          <a:prstGeom prst="rect">
            <a:avLst/>
          </a:prstGeom>
          <a:noFill/>
        </p:spPr>
        <p:txBody>
          <a:bodyPr wrap="square" rtlCol="0">
            <a:spAutoFit/>
          </a:bodyPr>
          <a:lstStyle/>
          <a:p>
            <a:pPr algn="ctr"/>
            <a:r>
              <a:rPr lang="zh-CN" altLang="en-US" sz="2000" dirty="0" smtClean="0">
                <a:solidFill>
                  <a:schemeClr val="bg1"/>
                </a:solidFill>
              </a:rPr>
              <a:t>礼物和帮助</a:t>
            </a:r>
            <a:endParaRPr lang="en-US" altLang="zh-TW" sz="2000" dirty="0">
              <a:solidFill>
                <a:schemeClr val="bg1"/>
              </a:solidFill>
            </a:endParaRPr>
          </a:p>
        </p:txBody>
      </p:sp>
      <p:sp>
        <p:nvSpPr>
          <p:cNvPr id="21" name="TextBox 20">
            <a:extLst>
              <a:ext uri="{FF2B5EF4-FFF2-40B4-BE49-F238E27FC236}">
                <a16:creationId xmlns="" xmlns:a16="http://schemas.microsoft.com/office/drawing/2014/main" id="{55C4FB03-9864-48C0-9E52-3A186F3A0059}"/>
              </a:ext>
            </a:extLst>
          </p:cNvPr>
          <p:cNvSpPr txBox="1"/>
          <p:nvPr/>
        </p:nvSpPr>
        <p:spPr>
          <a:xfrm>
            <a:off x="9509703" y="3153595"/>
            <a:ext cx="1755071" cy="400110"/>
          </a:xfrm>
          <a:prstGeom prst="rect">
            <a:avLst/>
          </a:prstGeom>
          <a:noFill/>
        </p:spPr>
        <p:txBody>
          <a:bodyPr wrap="square" lIns="0" rIns="0" rtlCol="0" anchor="t">
            <a:spAutoFit/>
          </a:bodyPr>
          <a:lstStyle/>
          <a:p>
            <a:pPr>
              <a:defRPr/>
            </a:pPr>
            <a:r>
              <a:rPr lang="zh-CN" altLang="en-US" sz="2000" b="1" kern="0" dirty="0" smtClean="0">
                <a:solidFill>
                  <a:schemeClr val="accent5"/>
                </a:solidFill>
                <a:latin typeface="Arial" panose="020B0604020202020204" pitchFamily="34" charset="0"/>
                <a:cs typeface="Arial" panose="020B0604020202020204" pitchFamily="34" charset="0"/>
              </a:rPr>
              <a:t>公司</a:t>
            </a:r>
            <a:r>
              <a:rPr lang="nb-NO" altLang="zh-CN" sz="2000" b="1" kern="0" dirty="0" smtClean="0">
                <a:solidFill>
                  <a:schemeClr val="accent5"/>
                </a:solidFill>
                <a:latin typeface="Arial" panose="020B0604020202020204" pitchFamily="34" charset="0"/>
                <a:cs typeface="Arial" panose="020B0604020202020204" pitchFamily="34" charset="0"/>
              </a:rPr>
              <a:t>B</a:t>
            </a:r>
            <a:endParaRPr lang="en-US" sz="2000" b="1" kern="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12883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7008" y="1124744"/>
            <a:ext cx="11691817" cy="1631216"/>
          </a:xfrm>
          <a:prstGeom prst="rect">
            <a:avLst/>
          </a:prstGeom>
        </p:spPr>
        <p:txBody>
          <a:bodyPr wrap="square">
            <a:spAutoFit/>
          </a:bodyPr>
          <a:lstStyle/>
          <a:p>
            <a:r>
              <a:rPr lang="zh-CN" altLang="en-US" sz="2800" b="1" u="sng" dirty="0" smtClean="0"/>
              <a:t>挪威：低情境沟通</a:t>
            </a:r>
            <a:r>
              <a:rPr lang="en-US" altLang="zh-CN" b="1" dirty="0" smtClean="0"/>
              <a:t>		</a:t>
            </a:r>
            <a:r>
              <a:rPr lang="zh-CN" altLang="en-US" sz="2800" b="1" u="sng" dirty="0" smtClean="0"/>
              <a:t>中国</a:t>
            </a:r>
            <a:r>
              <a:rPr lang="zh-CN" altLang="zh-CN" sz="2800" b="1" u="sng" dirty="0"/>
              <a:t>：</a:t>
            </a:r>
            <a:r>
              <a:rPr lang="zh-CN" altLang="en-US" sz="2800" b="1" u="sng" dirty="0" smtClean="0"/>
              <a:t>高情境沟通</a:t>
            </a:r>
            <a:endParaRPr lang="en-US" altLang="zh-TW" sz="2800" b="1" u="sng" dirty="0" smtClean="0"/>
          </a:p>
          <a:p>
            <a:r>
              <a:rPr lang="en-US" altLang="zh-CN" b="1" dirty="0" smtClean="0"/>
              <a:t>		</a:t>
            </a:r>
            <a:endParaRPr lang="en-US" altLang="zh-CN" b="1" dirty="0"/>
          </a:p>
          <a:p>
            <a:pPr lvl="0"/>
            <a:endParaRPr lang="en-US" altLang="zh-TW" dirty="0" smtClean="0"/>
          </a:p>
          <a:p>
            <a:r>
              <a:rPr lang="en-US" altLang="zh-TW" dirty="0"/>
              <a:t> </a:t>
            </a:r>
          </a:p>
        </p:txBody>
      </p:sp>
      <p:pic>
        <p:nvPicPr>
          <p:cNvPr id="3" name="Picture 2"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Tree>
    <p:extLst>
      <p:ext uri="{BB962C8B-B14F-4D97-AF65-F5344CB8AC3E}">
        <p14:creationId xmlns:p14="http://schemas.microsoft.com/office/powerpoint/2010/main" val="239264887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756" y="116632"/>
            <a:ext cx="11691817" cy="3108544"/>
          </a:xfrm>
          <a:prstGeom prst="rect">
            <a:avLst/>
          </a:prstGeom>
        </p:spPr>
        <p:txBody>
          <a:bodyPr wrap="square">
            <a:spAutoFit/>
          </a:bodyPr>
          <a:lstStyle/>
          <a:p>
            <a:r>
              <a:rPr lang="zh-CN" altLang="en-US" sz="2800" b="1" u="sng" dirty="0" smtClean="0"/>
              <a:t>挪威：低情境沟通</a:t>
            </a:r>
            <a:r>
              <a:rPr lang="en-US" altLang="zh-CN" b="1" dirty="0" smtClean="0"/>
              <a:t>		</a:t>
            </a:r>
            <a:r>
              <a:rPr lang="zh-CN" altLang="en-US" sz="2800" b="1" u="sng" dirty="0" smtClean="0"/>
              <a:t>中国</a:t>
            </a:r>
            <a:r>
              <a:rPr lang="zh-CN" altLang="zh-CN" sz="2800" b="1" u="sng" dirty="0"/>
              <a:t>：</a:t>
            </a:r>
            <a:r>
              <a:rPr lang="zh-CN" altLang="en-US" sz="2800" b="1" u="sng" dirty="0" smtClean="0"/>
              <a:t>高情境沟通</a:t>
            </a:r>
            <a:endParaRPr lang="en-US" altLang="zh-TW" sz="2800" b="1" u="sng" dirty="0" smtClean="0"/>
          </a:p>
          <a:p>
            <a:endParaRPr lang="en-US" altLang="zh-CN" b="1" dirty="0"/>
          </a:p>
          <a:p>
            <a:r>
              <a:rPr lang="zh-CN" altLang="en-US" u="sng" dirty="0" smtClean="0"/>
              <a:t>情况评估</a:t>
            </a:r>
            <a:endParaRPr lang="en-US" altLang="zh-TW" u="sng" dirty="0" smtClean="0"/>
          </a:p>
          <a:p>
            <a:r>
              <a:rPr lang="zh-CN" altLang="en-US" b="1" dirty="0" smtClean="0"/>
              <a:t>直接给予不好的反馈</a:t>
            </a:r>
            <a:r>
              <a:rPr lang="en-US" altLang="zh-CN" b="1" dirty="0" smtClean="0"/>
              <a:t>		</a:t>
            </a:r>
            <a:r>
              <a:rPr lang="zh-CN" altLang="en-US" b="1" dirty="0" smtClean="0"/>
              <a:t>不直接给</a:t>
            </a:r>
            <a:r>
              <a:rPr lang="zh-CN" altLang="en-US" b="1" dirty="0"/>
              <a:t>予不好的反馈</a:t>
            </a:r>
            <a:endParaRPr lang="en-US" altLang="zh-TW" b="1" dirty="0"/>
          </a:p>
          <a:p>
            <a:endParaRPr lang="en-US" altLang="zh-CN" b="1" dirty="0"/>
          </a:p>
          <a:p>
            <a:pPr lvl="0"/>
            <a:endParaRPr lang="en-US" altLang="zh-TW" dirty="0" smtClean="0"/>
          </a:p>
          <a:p>
            <a:r>
              <a:rPr lang="en-US" altLang="zh-TW" dirty="0" smtClean="0"/>
              <a:t>Adapted from Meyer 2014</a:t>
            </a:r>
          </a:p>
          <a:p>
            <a:r>
              <a:rPr lang="en-US" altLang="zh-TW" dirty="0"/>
              <a:t> </a:t>
            </a:r>
          </a:p>
        </p:txBody>
      </p:sp>
      <p:pic>
        <p:nvPicPr>
          <p:cNvPr id="3" name="Picture 2"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Tree>
    <p:extLst>
      <p:ext uri="{BB962C8B-B14F-4D97-AF65-F5344CB8AC3E}">
        <p14:creationId xmlns:p14="http://schemas.microsoft.com/office/powerpoint/2010/main" val="347253031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756" y="116632"/>
            <a:ext cx="11691817" cy="4216539"/>
          </a:xfrm>
          <a:prstGeom prst="rect">
            <a:avLst/>
          </a:prstGeom>
        </p:spPr>
        <p:txBody>
          <a:bodyPr wrap="square">
            <a:spAutoFit/>
          </a:bodyPr>
          <a:lstStyle/>
          <a:p>
            <a:r>
              <a:rPr lang="zh-CN" altLang="en-US" sz="2800" b="1" u="sng" dirty="0" smtClean="0"/>
              <a:t>挪威：低情境沟通</a:t>
            </a:r>
            <a:r>
              <a:rPr lang="en-US" altLang="zh-CN" b="1" dirty="0" smtClean="0"/>
              <a:t>		</a:t>
            </a:r>
            <a:r>
              <a:rPr lang="zh-CN" altLang="en-US" sz="2800" b="1" u="sng" dirty="0" smtClean="0"/>
              <a:t>中国</a:t>
            </a:r>
            <a:r>
              <a:rPr lang="zh-CN" altLang="zh-CN" sz="2800" b="1" u="sng" dirty="0"/>
              <a:t>：</a:t>
            </a:r>
            <a:r>
              <a:rPr lang="zh-CN" altLang="en-US" sz="2800" b="1" u="sng" dirty="0" smtClean="0"/>
              <a:t>高情境沟通</a:t>
            </a:r>
            <a:endParaRPr lang="en-US" altLang="zh-TW" sz="2800" b="1" u="sng" dirty="0" smtClean="0"/>
          </a:p>
          <a:p>
            <a:endParaRPr lang="en-US" altLang="zh-CN" b="1" dirty="0"/>
          </a:p>
          <a:p>
            <a:r>
              <a:rPr lang="zh-CN" altLang="en-US" u="sng" dirty="0" smtClean="0"/>
              <a:t>情况评估</a:t>
            </a:r>
            <a:endParaRPr lang="en-US" altLang="zh-TW" u="sng" dirty="0" smtClean="0"/>
          </a:p>
          <a:p>
            <a:r>
              <a:rPr lang="zh-CN" altLang="en-US" b="1" dirty="0" smtClean="0"/>
              <a:t>直接给予不好的反馈</a:t>
            </a:r>
            <a:r>
              <a:rPr lang="en-US" altLang="zh-CN" b="1" dirty="0" smtClean="0"/>
              <a:t>		</a:t>
            </a:r>
            <a:r>
              <a:rPr lang="zh-CN" altLang="en-US" b="1" dirty="0" smtClean="0"/>
              <a:t>不直接给</a:t>
            </a:r>
            <a:r>
              <a:rPr lang="zh-CN" altLang="en-US" b="1" dirty="0"/>
              <a:t>予不好的反馈</a:t>
            </a:r>
            <a:endParaRPr lang="en-US" altLang="zh-TW" b="1" dirty="0"/>
          </a:p>
          <a:p>
            <a:endParaRPr lang="en-US" altLang="zh-CN" b="1" dirty="0"/>
          </a:p>
          <a:p>
            <a:r>
              <a:rPr lang="zh-CN" altLang="en-US" u="sng" dirty="0" smtClean="0"/>
              <a:t>领导方式</a:t>
            </a:r>
            <a:endParaRPr lang="en-US" altLang="zh-TW" u="sng" dirty="0" smtClean="0"/>
          </a:p>
          <a:p>
            <a:r>
              <a:rPr lang="zh-CN" altLang="en-US" dirty="0" smtClean="0"/>
              <a:t>平等</a:t>
            </a:r>
            <a:r>
              <a:rPr lang="en-US" altLang="zh-TW" dirty="0" smtClean="0"/>
              <a:t>				</a:t>
            </a:r>
            <a:r>
              <a:rPr lang="zh-CN" altLang="en-US" dirty="0" smtClean="0"/>
              <a:t>阶级</a:t>
            </a:r>
            <a:endParaRPr lang="en-US" altLang="zh-TW" dirty="0"/>
          </a:p>
          <a:p>
            <a:endParaRPr lang="en-US" altLang="zh-CN" b="1" dirty="0"/>
          </a:p>
          <a:p>
            <a:pPr lvl="0"/>
            <a:endParaRPr lang="en-US" altLang="zh-TW" dirty="0" smtClean="0"/>
          </a:p>
          <a:p>
            <a:r>
              <a:rPr lang="en-US" altLang="zh-TW" dirty="0" smtClean="0"/>
              <a:t>Adapted from Meyer 2014</a:t>
            </a:r>
          </a:p>
          <a:p>
            <a:r>
              <a:rPr lang="en-US" altLang="zh-TW" dirty="0"/>
              <a:t> </a:t>
            </a:r>
          </a:p>
        </p:txBody>
      </p:sp>
      <p:pic>
        <p:nvPicPr>
          <p:cNvPr id="3" name="Picture 2"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Tree>
    <p:extLst>
      <p:ext uri="{BB962C8B-B14F-4D97-AF65-F5344CB8AC3E}">
        <p14:creationId xmlns:p14="http://schemas.microsoft.com/office/powerpoint/2010/main" val="244752857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756" y="116632"/>
            <a:ext cx="11691817" cy="5324534"/>
          </a:xfrm>
          <a:prstGeom prst="rect">
            <a:avLst/>
          </a:prstGeom>
        </p:spPr>
        <p:txBody>
          <a:bodyPr wrap="square">
            <a:spAutoFit/>
          </a:bodyPr>
          <a:lstStyle/>
          <a:p>
            <a:r>
              <a:rPr lang="zh-CN" altLang="en-US" sz="2800" b="1" u="sng" dirty="0" smtClean="0"/>
              <a:t>挪威：低情境沟通</a:t>
            </a:r>
            <a:r>
              <a:rPr lang="en-US" altLang="zh-CN" b="1" dirty="0" smtClean="0"/>
              <a:t>		</a:t>
            </a:r>
            <a:r>
              <a:rPr lang="zh-CN" altLang="en-US" sz="2800" b="1" u="sng" dirty="0" smtClean="0"/>
              <a:t>中国</a:t>
            </a:r>
            <a:r>
              <a:rPr lang="zh-CN" altLang="zh-CN" sz="2800" b="1" u="sng" dirty="0"/>
              <a:t>：</a:t>
            </a:r>
            <a:r>
              <a:rPr lang="zh-CN" altLang="en-US" sz="2800" b="1" u="sng" dirty="0" smtClean="0"/>
              <a:t>高情境沟通</a:t>
            </a:r>
            <a:endParaRPr lang="en-US" altLang="zh-TW" sz="2800" b="1" u="sng" dirty="0" smtClean="0"/>
          </a:p>
          <a:p>
            <a:endParaRPr lang="en-US" altLang="zh-CN" b="1" dirty="0"/>
          </a:p>
          <a:p>
            <a:r>
              <a:rPr lang="zh-CN" altLang="en-US" u="sng" dirty="0" smtClean="0"/>
              <a:t>情况评估</a:t>
            </a:r>
            <a:endParaRPr lang="en-US" altLang="zh-TW" u="sng" dirty="0" smtClean="0"/>
          </a:p>
          <a:p>
            <a:r>
              <a:rPr lang="zh-CN" altLang="en-US" b="1" dirty="0" smtClean="0"/>
              <a:t>直接给予不好的反馈</a:t>
            </a:r>
            <a:r>
              <a:rPr lang="en-US" altLang="zh-CN" b="1" dirty="0" smtClean="0"/>
              <a:t>		</a:t>
            </a:r>
            <a:r>
              <a:rPr lang="zh-CN" altLang="en-US" b="1" dirty="0" smtClean="0"/>
              <a:t>不直接给</a:t>
            </a:r>
            <a:r>
              <a:rPr lang="zh-CN" altLang="en-US" b="1" dirty="0"/>
              <a:t>予不好的反馈</a:t>
            </a:r>
            <a:endParaRPr lang="en-US" altLang="zh-TW" b="1" dirty="0"/>
          </a:p>
          <a:p>
            <a:endParaRPr lang="en-US" altLang="zh-CN" b="1" dirty="0"/>
          </a:p>
          <a:p>
            <a:r>
              <a:rPr lang="zh-CN" altLang="en-US" u="sng" dirty="0" smtClean="0"/>
              <a:t>领导方式</a:t>
            </a:r>
            <a:endParaRPr lang="en-US" altLang="zh-TW" u="sng" dirty="0" smtClean="0"/>
          </a:p>
          <a:p>
            <a:r>
              <a:rPr lang="zh-CN" altLang="en-US" dirty="0" smtClean="0"/>
              <a:t>平等</a:t>
            </a:r>
            <a:r>
              <a:rPr lang="en-US" altLang="zh-TW" dirty="0" smtClean="0"/>
              <a:t>				</a:t>
            </a:r>
            <a:r>
              <a:rPr lang="zh-CN" altLang="en-US" dirty="0" smtClean="0"/>
              <a:t>阶级</a:t>
            </a:r>
            <a:endParaRPr lang="en-US" altLang="zh-TW" dirty="0"/>
          </a:p>
          <a:p>
            <a:endParaRPr lang="en-US" altLang="zh-CN" b="1" dirty="0"/>
          </a:p>
          <a:p>
            <a:r>
              <a:rPr lang="zh-CN" altLang="en-US" u="sng" dirty="0" smtClean="0"/>
              <a:t>做决定</a:t>
            </a:r>
            <a:endParaRPr lang="en-US" altLang="zh-TW" u="sng" dirty="0" smtClean="0"/>
          </a:p>
          <a:p>
            <a:r>
              <a:rPr lang="zh-CN" altLang="en-US" b="1" dirty="0" smtClean="0"/>
              <a:t>以多服少</a:t>
            </a:r>
            <a:r>
              <a:rPr lang="en-US" altLang="zh-CN" b="1" dirty="0" smtClean="0"/>
              <a:t>			</a:t>
            </a:r>
            <a:r>
              <a:rPr lang="zh-CN" altLang="en-US" b="1" dirty="0" smtClean="0"/>
              <a:t>由最高领导人决定</a:t>
            </a:r>
            <a:endParaRPr lang="en-US" altLang="zh-TW" b="1" dirty="0" smtClean="0"/>
          </a:p>
          <a:p>
            <a:pPr lvl="0"/>
            <a:endParaRPr lang="en-US" altLang="zh-CN" b="1" dirty="0" smtClean="0"/>
          </a:p>
          <a:p>
            <a:pPr lvl="0"/>
            <a:endParaRPr lang="en-US" altLang="zh-TW" dirty="0" smtClean="0"/>
          </a:p>
          <a:p>
            <a:r>
              <a:rPr lang="en-US" altLang="zh-TW" dirty="0" smtClean="0"/>
              <a:t>Adapted from Meyer 2014</a:t>
            </a:r>
          </a:p>
          <a:p>
            <a:r>
              <a:rPr lang="en-US" altLang="zh-TW" dirty="0"/>
              <a:t> </a:t>
            </a:r>
          </a:p>
        </p:txBody>
      </p:sp>
      <p:pic>
        <p:nvPicPr>
          <p:cNvPr id="3" name="Picture 2"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Tree>
    <p:extLst>
      <p:ext uri="{BB962C8B-B14F-4D97-AF65-F5344CB8AC3E}">
        <p14:creationId xmlns:p14="http://schemas.microsoft.com/office/powerpoint/2010/main" val="16973831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908" y="0"/>
            <a:ext cx="1273839" cy="2542680"/>
          </a:xfrm>
          <a:prstGeom prst="rect">
            <a:avLst/>
          </a:prstGeom>
        </p:spPr>
      </p:pic>
      <p:sp>
        <p:nvSpPr>
          <p:cNvPr id="3" name="TextBox 2"/>
          <p:cNvSpPr txBox="1"/>
          <p:nvPr/>
        </p:nvSpPr>
        <p:spPr>
          <a:xfrm>
            <a:off x="2133972" y="548680"/>
            <a:ext cx="6696744" cy="769441"/>
          </a:xfrm>
          <a:prstGeom prst="rect">
            <a:avLst/>
          </a:prstGeom>
          <a:noFill/>
        </p:spPr>
        <p:txBody>
          <a:bodyPr wrap="square" rtlCol="0">
            <a:spAutoFit/>
          </a:bodyPr>
          <a:lstStyle/>
          <a:p>
            <a:r>
              <a:rPr kumimoji="1" lang="nb-NO" altLang="zh-TW" sz="4400" b="1" dirty="0" smtClean="0"/>
              <a:t>WHAT IS CULTURE?</a:t>
            </a:r>
            <a:endParaRPr kumimoji="1" lang="zh-TW" altLang="en-US" sz="4400" b="1" dirty="0"/>
          </a:p>
        </p:txBody>
      </p:sp>
      <p:pic>
        <p:nvPicPr>
          <p:cNvPr id="4" name="Picture 3" descr="iStock-48720507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756" y="1556792"/>
            <a:ext cx="10153128" cy="2520280"/>
          </a:xfrm>
          <a:prstGeom prst="rect">
            <a:avLst/>
          </a:prstGeom>
        </p:spPr>
      </p:pic>
      <p:sp>
        <p:nvSpPr>
          <p:cNvPr id="5" name="Rectangle 4"/>
          <p:cNvSpPr/>
          <p:nvPr/>
        </p:nvSpPr>
        <p:spPr>
          <a:xfrm>
            <a:off x="0" y="3717032"/>
            <a:ext cx="12241360" cy="2631490"/>
          </a:xfrm>
          <a:prstGeom prst="rect">
            <a:avLst/>
          </a:prstGeom>
        </p:spPr>
        <p:txBody>
          <a:bodyPr wrap="square">
            <a:spAutoFit/>
          </a:bodyPr>
          <a:lstStyle/>
          <a:p>
            <a:pPr marL="342900" indent="-342900">
              <a:buFont typeface="Arial"/>
              <a:buChar char="•"/>
            </a:pPr>
            <a:r>
              <a:rPr lang="en-US" altLang="zh-CN" sz="3300" dirty="0">
                <a:ea typeface="宋体" charset="0"/>
                <a:cs typeface="宋体" charset="0"/>
              </a:rPr>
              <a:t> </a:t>
            </a:r>
            <a:r>
              <a:rPr lang="zh-CN" altLang="en-US" sz="3300" dirty="0" smtClean="0">
                <a:ea typeface="宋体" charset="0"/>
                <a:cs typeface="宋体" charset="0"/>
              </a:rPr>
              <a:t>这个术语（</a:t>
            </a:r>
            <a:r>
              <a:rPr lang="nb-NO" altLang="zh-CN" sz="3300" dirty="0" err="1" smtClean="0">
                <a:ea typeface="宋体" charset="0"/>
                <a:cs typeface="宋体" charset="0"/>
              </a:rPr>
              <a:t>Culture</a:t>
            </a:r>
            <a:r>
              <a:rPr lang="zh-CN" altLang="en-US" sz="3300" dirty="0" smtClean="0">
                <a:ea typeface="宋体" charset="0"/>
                <a:cs typeface="宋体" charset="0"/>
              </a:rPr>
              <a:t>）第一次被英国的人类学家</a:t>
            </a:r>
            <a:r>
              <a:rPr lang="en-US" altLang="zh-CN" sz="3300" dirty="0" smtClean="0">
                <a:ea typeface="宋体" charset="0"/>
                <a:cs typeface="宋体" charset="0"/>
              </a:rPr>
              <a:t> </a:t>
            </a:r>
            <a:r>
              <a:rPr lang="en-US" altLang="zh-CN" sz="3300" dirty="0" err="1" smtClean="0">
                <a:ea typeface="宋体" charset="0"/>
                <a:cs typeface="宋体" charset="0"/>
              </a:rPr>
              <a:t>Tylor</a:t>
            </a:r>
            <a:r>
              <a:rPr lang="zh-CN" altLang="en-US" sz="3300" dirty="0" smtClean="0">
                <a:ea typeface="宋体" charset="0"/>
                <a:cs typeface="宋体" charset="0"/>
              </a:rPr>
              <a:t>在他的</a:t>
            </a:r>
            <a:r>
              <a:rPr lang="nb-NO" altLang="zh-CN" sz="3300" dirty="0" smtClean="0">
                <a:ea typeface="宋体" charset="0"/>
                <a:cs typeface="宋体" charset="0"/>
              </a:rPr>
              <a:t>Primitive </a:t>
            </a:r>
            <a:r>
              <a:rPr lang="nb-NO" altLang="zh-CN" sz="3300" dirty="0" err="1" smtClean="0">
                <a:ea typeface="宋体" charset="0"/>
                <a:cs typeface="宋体" charset="0"/>
              </a:rPr>
              <a:t>Culture</a:t>
            </a:r>
            <a:r>
              <a:rPr lang="zh-CN" altLang="zh-CN" sz="3300" dirty="0" smtClean="0">
                <a:ea typeface="宋体" charset="0"/>
                <a:cs typeface="宋体" charset="0"/>
              </a:rPr>
              <a:t>（</a:t>
            </a:r>
            <a:r>
              <a:rPr lang="zh-CN" altLang="en-US" sz="3300" dirty="0" smtClean="0">
                <a:ea typeface="宋体" charset="0"/>
                <a:cs typeface="宋体" charset="0"/>
              </a:rPr>
              <a:t>原始的文化）使用。</a:t>
            </a:r>
            <a:endParaRPr lang="en-US" altLang="zh-CN" sz="3300" dirty="0">
              <a:ea typeface="宋体" charset="0"/>
              <a:cs typeface="宋体" charset="0"/>
            </a:endParaRPr>
          </a:p>
          <a:p>
            <a:pPr marL="342900" indent="-342900">
              <a:buFont typeface="Arial"/>
              <a:buChar char="•"/>
            </a:pPr>
            <a:r>
              <a:rPr lang="en-US" altLang="zh-CN" sz="3300" dirty="0" err="1" smtClean="0">
                <a:ea typeface="宋体" charset="0"/>
                <a:cs typeface="宋体" charset="0"/>
              </a:rPr>
              <a:t>Tylor</a:t>
            </a:r>
            <a:r>
              <a:rPr lang="zh-CN" altLang="en-US" sz="3300" dirty="0" smtClean="0">
                <a:ea typeface="宋体" charset="0"/>
                <a:cs typeface="宋体" charset="0"/>
              </a:rPr>
              <a:t>指出：“是一个复杂的集合，其中囊括知识，信仰，艺术，法律，道德和习俗，以及人类作为一个社会的成员所具备的能力和养成的习惯”</a:t>
            </a:r>
            <a:endParaRPr lang="zh-TW" altLang="en-US" sz="3300" dirty="0"/>
          </a:p>
        </p:txBody>
      </p:sp>
    </p:spTree>
    <p:extLst>
      <p:ext uri="{BB962C8B-B14F-4D97-AF65-F5344CB8AC3E}">
        <p14:creationId xmlns:p14="http://schemas.microsoft.com/office/powerpoint/2010/main" val="13141745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756" y="116632"/>
            <a:ext cx="11691817" cy="6432529"/>
          </a:xfrm>
          <a:prstGeom prst="rect">
            <a:avLst/>
          </a:prstGeom>
        </p:spPr>
        <p:txBody>
          <a:bodyPr wrap="square">
            <a:spAutoFit/>
          </a:bodyPr>
          <a:lstStyle/>
          <a:p>
            <a:r>
              <a:rPr lang="zh-CN" altLang="en-US" sz="2800" b="1" u="sng" dirty="0" smtClean="0"/>
              <a:t>挪威：低情境沟通</a:t>
            </a:r>
            <a:r>
              <a:rPr lang="en-US" altLang="zh-CN" b="1" dirty="0" smtClean="0"/>
              <a:t>		</a:t>
            </a:r>
            <a:r>
              <a:rPr lang="zh-CN" altLang="en-US" sz="2800" b="1" u="sng" dirty="0" smtClean="0"/>
              <a:t>中国</a:t>
            </a:r>
            <a:r>
              <a:rPr lang="zh-CN" altLang="zh-CN" sz="2800" b="1" u="sng" dirty="0"/>
              <a:t>：</a:t>
            </a:r>
            <a:r>
              <a:rPr lang="zh-CN" altLang="en-US" sz="2800" b="1" u="sng" dirty="0" smtClean="0"/>
              <a:t>高情境沟通</a:t>
            </a:r>
            <a:endParaRPr lang="en-US" altLang="zh-TW" sz="2800" b="1" u="sng" dirty="0" smtClean="0"/>
          </a:p>
          <a:p>
            <a:endParaRPr lang="en-US" altLang="zh-CN" b="1" dirty="0"/>
          </a:p>
          <a:p>
            <a:r>
              <a:rPr lang="zh-CN" altLang="en-US" u="sng" dirty="0" smtClean="0"/>
              <a:t>情况评估</a:t>
            </a:r>
            <a:endParaRPr lang="en-US" altLang="zh-TW" u="sng" dirty="0" smtClean="0"/>
          </a:p>
          <a:p>
            <a:r>
              <a:rPr lang="zh-CN" altLang="en-US" b="1" dirty="0" smtClean="0"/>
              <a:t>直接给予不好的反馈</a:t>
            </a:r>
            <a:r>
              <a:rPr lang="en-US" altLang="zh-CN" b="1" dirty="0" smtClean="0"/>
              <a:t>		</a:t>
            </a:r>
            <a:r>
              <a:rPr lang="zh-CN" altLang="en-US" b="1" dirty="0" smtClean="0"/>
              <a:t>不直接给</a:t>
            </a:r>
            <a:r>
              <a:rPr lang="zh-CN" altLang="en-US" b="1" dirty="0"/>
              <a:t>予不好的反馈</a:t>
            </a:r>
            <a:endParaRPr lang="en-US" altLang="zh-TW" b="1" dirty="0"/>
          </a:p>
          <a:p>
            <a:endParaRPr lang="en-US" altLang="zh-CN" b="1" dirty="0"/>
          </a:p>
          <a:p>
            <a:r>
              <a:rPr lang="zh-CN" altLang="en-US" u="sng" dirty="0" smtClean="0"/>
              <a:t>领导方式</a:t>
            </a:r>
            <a:endParaRPr lang="en-US" altLang="zh-TW" u="sng" dirty="0" smtClean="0"/>
          </a:p>
          <a:p>
            <a:r>
              <a:rPr lang="zh-CN" altLang="en-US" dirty="0" smtClean="0"/>
              <a:t>平等</a:t>
            </a:r>
            <a:r>
              <a:rPr lang="en-US" altLang="zh-TW" dirty="0" smtClean="0"/>
              <a:t>				</a:t>
            </a:r>
            <a:r>
              <a:rPr lang="zh-CN" altLang="en-US" dirty="0" smtClean="0"/>
              <a:t>阶级</a:t>
            </a:r>
            <a:endParaRPr lang="en-US" altLang="zh-TW" dirty="0"/>
          </a:p>
          <a:p>
            <a:endParaRPr lang="en-US" altLang="zh-CN" b="1" dirty="0"/>
          </a:p>
          <a:p>
            <a:r>
              <a:rPr lang="zh-CN" altLang="en-US" u="sng" dirty="0" smtClean="0"/>
              <a:t>做决定</a:t>
            </a:r>
            <a:endParaRPr lang="en-US" altLang="zh-TW" u="sng" dirty="0" smtClean="0"/>
          </a:p>
          <a:p>
            <a:r>
              <a:rPr lang="zh-CN" altLang="en-US" b="1" dirty="0" smtClean="0"/>
              <a:t>以多服少</a:t>
            </a:r>
            <a:r>
              <a:rPr lang="en-US" altLang="zh-CN" b="1" dirty="0" smtClean="0"/>
              <a:t>			</a:t>
            </a:r>
            <a:r>
              <a:rPr lang="zh-CN" altLang="en-US" b="1" dirty="0" smtClean="0"/>
              <a:t>由最高领导人决定</a:t>
            </a:r>
            <a:endParaRPr lang="en-US" altLang="zh-TW" b="1" dirty="0" smtClean="0"/>
          </a:p>
          <a:p>
            <a:pPr lvl="0"/>
            <a:endParaRPr lang="en-US" altLang="zh-CN" b="1" dirty="0" smtClean="0"/>
          </a:p>
          <a:p>
            <a:pPr lvl="0"/>
            <a:r>
              <a:rPr lang="zh-CN" altLang="en-US" b="1" u="sng" dirty="0" smtClean="0"/>
              <a:t>信任</a:t>
            </a:r>
            <a:r>
              <a:rPr lang="en-US" altLang="zh-TW" b="1" dirty="0" smtClean="0"/>
              <a:t>				</a:t>
            </a:r>
          </a:p>
          <a:p>
            <a:r>
              <a:rPr lang="zh-CN" altLang="en-US" dirty="0"/>
              <a:t>认知上的</a:t>
            </a:r>
            <a:r>
              <a:rPr lang="zh-CN" altLang="en-US" dirty="0" smtClean="0"/>
              <a:t>信任</a:t>
            </a:r>
            <a:r>
              <a:rPr lang="en-US" altLang="zh-CN" dirty="0" smtClean="0"/>
              <a:t>			</a:t>
            </a:r>
            <a:r>
              <a:rPr lang="zh-CN" altLang="en-US" dirty="0" smtClean="0"/>
              <a:t>情感上的信任</a:t>
            </a:r>
            <a:r>
              <a:rPr lang="en-US" altLang="zh-CN" dirty="0" smtClean="0"/>
              <a:t> </a:t>
            </a:r>
            <a:r>
              <a:rPr lang="zh-CN" altLang="zh-CN" dirty="0" smtClean="0"/>
              <a:t>+</a:t>
            </a:r>
            <a:r>
              <a:rPr lang="en-US" altLang="zh-CN" dirty="0" smtClean="0"/>
              <a:t> </a:t>
            </a:r>
            <a:r>
              <a:rPr lang="zh-CN" altLang="en-US" dirty="0" smtClean="0"/>
              <a:t>认</a:t>
            </a:r>
            <a:r>
              <a:rPr lang="zh-CN" altLang="en-US" dirty="0"/>
              <a:t>知上的信任</a:t>
            </a:r>
            <a:endParaRPr lang="en-US" altLang="zh-TW" dirty="0"/>
          </a:p>
          <a:p>
            <a:endParaRPr lang="en-US" altLang="zh-CN" b="1" dirty="0"/>
          </a:p>
          <a:p>
            <a:pPr lvl="0"/>
            <a:endParaRPr lang="en-US" altLang="zh-TW" dirty="0" smtClean="0"/>
          </a:p>
          <a:p>
            <a:r>
              <a:rPr lang="en-US" altLang="zh-TW" dirty="0" smtClean="0"/>
              <a:t>Adapted from Meyer 2014</a:t>
            </a:r>
          </a:p>
          <a:p>
            <a:r>
              <a:rPr lang="en-US" altLang="zh-TW" dirty="0"/>
              <a:t> </a:t>
            </a:r>
          </a:p>
        </p:txBody>
      </p:sp>
      <p:pic>
        <p:nvPicPr>
          <p:cNvPr id="3" name="Picture 2"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Tree>
    <p:extLst>
      <p:ext uri="{BB962C8B-B14F-4D97-AF65-F5344CB8AC3E}">
        <p14:creationId xmlns:p14="http://schemas.microsoft.com/office/powerpoint/2010/main" val="359405752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756" y="116632"/>
            <a:ext cx="11691817" cy="7540524"/>
          </a:xfrm>
          <a:prstGeom prst="rect">
            <a:avLst/>
          </a:prstGeom>
        </p:spPr>
        <p:txBody>
          <a:bodyPr wrap="square">
            <a:spAutoFit/>
          </a:bodyPr>
          <a:lstStyle/>
          <a:p>
            <a:r>
              <a:rPr lang="zh-CN" altLang="en-US" sz="2800" b="1" u="sng" dirty="0" smtClean="0"/>
              <a:t>挪威：低情境沟通</a:t>
            </a:r>
            <a:r>
              <a:rPr lang="en-US" altLang="zh-CN" b="1" dirty="0" smtClean="0"/>
              <a:t>		</a:t>
            </a:r>
            <a:r>
              <a:rPr lang="zh-CN" altLang="en-US" sz="2800" b="1" u="sng" dirty="0" smtClean="0"/>
              <a:t>中国</a:t>
            </a:r>
            <a:r>
              <a:rPr lang="zh-CN" altLang="zh-CN" sz="2800" b="1" u="sng" dirty="0"/>
              <a:t>：</a:t>
            </a:r>
            <a:r>
              <a:rPr lang="zh-CN" altLang="en-US" sz="2800" b="1" u="sng" dirty="0" smtClean="0"/>
              <a:t>高情境沟通</a:t>
            </a:r>
            <a:endParaRPr lang="en-US" altLang="zh-TW" sz="2800" b="1" u="sng" dirty="0" smtClean="0"/>
          </a:p>
          <a:p>
            <a:endParaRPr lang="en-US" altLang="zh-CN" b="1" dirty="0"/>
          </a:p>
          <a:p>
            <a:r>
              <a:rPr lang="zh-CN" altLang="en-US" u="sng" dirty="0" smtClean="0"/>
              <a:t>情况评估</a:t>
            </a:r>
            <a:endParaRPr lang="en-US" altLang="zh-TW" u="sng" dirty="0" smtClean="0"/>
          </a:p>
          <a:p>
            <a:r>
              <a:rPr lang="zh-CN" altLang="en-US" b="1" dirty="0" smtClean="0"/>
              <a:t>直接给予不好的反馈</a:t>
            </a:r>
            <a:r>
              <a:rPr lang="en-US" altLang="zh-CN" b="1" dirty="0" smtClean="0"/>
              <a:t>		</a:t>
            </a:r>
            <a:r>
              <a:rPr lang="zh-CN" altLang="en-US" b="1" dirty="0" smtClean="0"/>
              <a:t>不直接给</a:t>
            </a:r>
            <a:r>
              <a:rPr lang="zh-CN" altLang="en-US" b="1" dirty="0"/>
              <a:t>予不好的反馈</a:t>
            </a:r>
            <a:endParaRPr lang="en-US" altLang="zh-TW" b="1" dirty="0"/>
          </a:p>
          <a:p>
            <a:endParaRPr lang="en-US" altLang="zh-CN" b="1" dirty="0"/>
          </a:p>
          <a:p>
            <a:r>
              <a:rPr lang="zh-CN" altLang="en-US" u="sng" dirty="0" smtClean="0"/>
              <a:t>领导方式</a:t>
            </a:r>
            <a:endParaRPr lang="en-US" altLang="zh-TW" u="sng" dirty="0" smtClean="0"/>
          </a:p>
          <a:p>
            <a:r>
              <a:rPr lang="zh-CN" altLang="en-US" dirty="0" smtClean="0"/>
              <a:t>平等</a:t>
            </a:r>
            <a:r>
              <a:rPr lang="en-US" altLang="zh-TW" dirty="0" smtClean="0"/>
              <a:t>				</a:t>
            </a:r>
            <a:r>
              <a:rPr lang="zh-CN" altLang="en-US" dirty="0" smtClean="0"/>
              <a:t>阶级</a:t>
            </a:r>
            <a:endParaRPr lang="en-US" altLang="zh-TW" dirty="0"/>
          </a:p>
          <a:p>
            <a:endParaRPr lang="en-US" altLang="zh-CN" b="1" dirty="0"/>
          </a:p>
          <a:p>
            <a:r>
              <a:rPr lang="zh-CN" altLang="en-US" u="sng" dirty="0" smtClean="0"/>
              <a:t>做决定</a:t>
            </a:r>
            <a:endParaRPr lang="en-US" altLang="zh-TW" u="sng" dirty="0" smtClean="0"/>
          </a:p>
          <a:p>
            <a:r>
              <a:rPr lang="zh-CN" altLang="en-US" b="1" dirty="0" smtClean="0"/>
              <a:t>以多服少</a:t>
            </a:r>
            <a:r>
              <a:rPr lang="en-US" altLang="zh-CN" b="1" dirty="0" smtClean="0"/>
              <a:t>			</a:t>
            </a:r>
            <a:r>
              <a:rPr lang="zh-CN" altLang="en-US" b="1" dirty="0" smtClean="0"/>
              <a:t>由最高领导人决定</a:t>
            </a:r>
            <a:endParaRPr lang="en-US" altLang="zh-TW" b="1" dirty="0" smtClean="0"/>
          </a:p>
          <a:p>
            <a:pPr lvl="0"/>
            <a:endParaRPr lang="en-US" altLang="zh-CN" b="1" dirty="0" smtClean="0"/>
          </a:p>
          <a:p>
            <a:pPr lvl="0"/>
            <a:r>
              <a:rPr lang="zh-CN" altLang="en-US" b="1" u="sng" dirty="0" smtClean="0"/>
              <a:t>信任</a:t>
            </a:r>
            <a:r>
              <a:rPr lang="en-US" altLang="zh-TW" b="1" dirty="0" smtClean="0"/>
              <a:t>				</a:t>
            </a:r>
          </a:p>
          <a:p>
            <a:r>
              <a:rPr lang="zh-CN" altLang="en-US" dirty="0" smtClean="0"/>
              <a:t>认知上的信任</a:t>
            </a:r>
            <a:r>
              <a:rPr lang="en-US" altLang="zh-CN" dirty="0" smtClean="0"/>
              <a:t>			</a:t>
            </a:r>
            <a:r>
              <a:rPr lang="zh-CN" altLang="en-US" dirty="0" smtClean="0"/>
              <a:t>情感上的信任</a:t>
            </a:r>
            <a:r>
              <a:rPr lang="en-US" altLang="zh-CN" dirty="0" smtClean="0"/>
              <a:t> </a:t>
            </a:r>
            <a:r>
              <a:rPr lang="zh-CN" altLang="zh-CN" dirty="0"/>
              <a:t>+</a:t>
            </a:r>
            <a:r>
              <a:rPr lang="en-US" altLang="zh-CN" dirty="0"/>
              <a:t> </a:t>
            </a:r>
            <a:r>
              <a:rPr lang="zh-CN" altLang="en-US" dirty="0"/>
              <a:t>认知上的信任</a:t>
            </a:r>
            <a:endParaRPr lang="en-US" altLang="zh-TW" dirty="0"/>
          </a:p>
          <a:p>
            <a:endParaRPr lang="en-US" altLang="zh-TW" dirty="0" smtClean="0"/>
          </a:p>
          <a:p>
            <a:endParaRPr lang="en-US" altLang="zh-CN" b="1" dirty="0"/>
          </a:p>
          <a:p>
            <a:r>
              <a:rPr lang="zh-CN" altLang="en-US" u="sng" dirty="0" smtClean="0"/>
              <a:t>有争议的时候</a:t>
            </a:r>
            <a:endParaRPr lang="en-US" altLang="zh-TW" u="sng" dirty="0" smtClean="0"/>
          </a:p>
          <a:p>
            <a:pPr lvl="0"/>
            <a:r>
              <a:rPr lang="zh-CN" altLang="en-US" dirty="0" smtClean="0"/>
              <a:t>语言冲突</a:t>
            </a:r>
            <a:r>
              <a:rPr lang="en-US" altLang="zh-CN" dirty="0" smtClean="0"/>
              <a:t>			</a:t>
            </a:r>
            <a:r>
              <a:rPr lang="zh-CN" altLang="en-US" dirty="0" smtClean="0"/>
              <a:t>避免语言冲突</a:t>
            </a:r>
            <a:endParaRPr lang="en-US" altLang="zh-CN" dirty="0" smtClean="0"/>
          </a:p>
          <a:p>
            <a:pPr lvl="0"/>
            <a:endParaRPr lang="en-US" altLang="zh-TW" dirty="0" smtClean="0"/>
          </a:p>
          <a:p>
            <a:r>
              <a:rPr lang="en-US" altLang="zh-TW" dirty="0" smtClean="0"/>
              <a:t>Adapted from Meyer 2014</a:t>
            </a:r>
          </a:p>
          <a:p>
            <a:r>
              <a:rPr lang="en-US" altLang="zh-TW" dirty="0"/>
              <a:t> </a:t>
            </a:r>
          </a:p>
        </p:txBody>
      </p:sp>
      <p:pic>
        <p:nvPicPr>
          <p:cNvPr id="3" name="Picture 2"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Tree>
    <p:extLst>
      <p:ext uri="{BB962C8B-B14F-4D97-AF65-F5344CB8AC3E}">
        <p14:creationId xmlns:p14="http://schemas.microsoft.com/office/powerpoint/2010/main" val="81415287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txBox="1">
            <a:spLocks noChangeArrowheads="1"/>
          </p:cNvSpPr>
          <p:nvPr/>
        </p:nvSpPr>
        <p:spPr>
          <a:xfrm>
            <a:off x="477788" y="-20711"/>
            <a:ext cx="10665222" cy="1752600"/>
          </a:xfrm>
          <a:prstGeom prst="rect">
            <a:avLst/>
          </a:prstGeom>
        </p:spPr>
        <p:txBody>
          <a:bodyPr>
            <a:normAutofit fontScale="97500"/>
          </a:bodyPr>
          <a:lstStyle>
            <a:lvl1pPr algn="l" defTabSz="1218987" rtl="0" eaLnBrk="1" latinLnBrk="0" hangingPunct="1">
              <a:spcBef>
                <a:spcPct val="0"/>
              </a:spcBef>
              <a:buNone/>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zh-CN" altLang="en-US" sz="4800" b="1" dirty="0" smtClean="0">
                <a:latin typeface="Times New Roman" charset="0"/>
              </a:rPr>
              <a:t>好的跨文化沟通者是</a:t>
            </a:r>
            <a:endParaRPr lang="en-US" sz="4800" b="1" dirty="0">
              <a:latin typeface="Times New Roman" charset="0"/>
            </a:endParaRPr>
          </a:p>
        </p:txBody>
      </p:sp>
      <p:sp>
        <p:nvSpPr>
          <p:cNvPr id="4" name="Rectangle 4"/>
          <p:cNvSpPr txBox="1">
            <a:spLocks noChangeArrowheads="1"/>
          </p:cNvSpPr>
          <p:nvPr/>
        </p:nvSpPr>
        <p:spPr>
          <a:xfrm>
            <a:off x="5734372" y="2852936"/>
            <a:ext cx="6130387" cy="4191000"/>
          </a:xfrm>
          <a:prstGeom prst="rect">
            <a:avLst/>
          </a:prstGeom>
        </p:spPr>
        <p:txBody>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zh-CN" altLang="en-US" b="1" dirty="0" smtClean="0">
                <a:latin typeface="Times New Roman" charset="0"/>
              </a:rPr>
              <a:t>认为个人的行为在跨文化沟通中不永远是对的</a:t>
            </a:r>
            <a:endParaRPr lang="en-US" altLang="zh-TW" b="1" dirty="0" smtClean="0">
              <a:latin typeface="Times New Roman" charset="0"/>
            </a:endParaRPr>
          </a:p>
          <a:p>
            <a:r>
              <a:rPr lang="zh-CN" altLang="en-US" b="1" dirty="0" smtClean="0">
                <a:latin typeface="Times New Roman" charset="0"/>
              </a:rPr>
              <a:t>比较灵活，而容易去调整自己表达内容</a:t>
            </a:r>
            <a:endParaRPr lang="en-US" altLang="zh-TW" b="1" dirty="0">
              <a:latin typeface="Times New Roman" charset="0"/>
            </a:endParaRPr>
          </a:p>
        </p:txBody>
      </p:sp>
      <p:pic>
        <p:nvPicPr>
          <p:cNvPr id="5" name="Picture 4" descr="iStock-9437829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56" y="1628800"/>
            <a:ext cx="5184576" cy="4509120"/>
          </a:xfrm>
          <a:prstGeom prst="rect">
            <a:avLst/>
          </a:prstGeom>
        </p:spPr>
      </p:pic>
    </p:spTree>
    <p:extLst>
      <p:ext uri="{BB962C8B-B14F-4D97-AF65-F5344CB8AC3E}">
        <p14:creationId xmlns:p14="http://schemas.microsoft.com/office/powerpoint/2010/main" val="224086145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txBox="1">
            <a:spLocks noChangeArrowheads="1"/>
          </p:cNvSpPr>
          <p:nvPr/>
        </p:nvSpPr>
        <p:spPr>
          <a:xfrm>
            <a:off x="1523603" y="0"/>
            <a:ext cx="10360501" cy="1295400"/>
          </a:xfrm>
          <a:prstGeom prst="rect">
            <a:avLst/>
          </a:prstGeom>
        </p:spPr>
        <p:txBody>
          <a:bodyPr/>
          <a:lstStyle>
            <a:lvl1pPr algn="l" defTabSz="1218987" rtl="0" eaLnBrk="1" latinLnBrk="0" hangingPunct="1">
              <a:spcBef>
                <a:spcPct val="0"/>
              </a:spcBef>
              <a:buNone/>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zh-CN" altLang="en-US" sz="5400" b="1" dirty="0" smtClean="0">
                <a:latin typeface="Times New Roman" charset="0"/>
              </a:rPr>
              <a:t>而且</a:t>
            </a:r>
            <a:endParaRPr lang="en-US" sz="5400" b="1" dirty="0">
              <a:latin typeface="Times New Roman" charset="0"/>
            </a:endParaRPr>
          </a:p>
        </p:txBody>
      </p:sp>
      <p:sp>
        <p:nvSpPr>
          <p:cNvPr id="4" name="Rectangle 4"/>
          <p:cNvSpPr txBox="1">
            <a:spLocks noChangeArrowheads="1"/>
          </p:cNvSpPr>
          <p:nvPr/>
        </p:nvSpPr>
        <p:spPr>
          <a:xfrm>
            <a:off x="4798268" y="476672"/>
            <a:ext cx="5825667" cy="5181600"/>
          </a:xfrm>
          <a:prstGeom prst="rect">
            <a:avLst/>
          </a:prstGeom>
        </p:spPr>
        <p:txBody>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nSpc>
                <a:spcPct val="90000"/>
              </a:lnSpc>
            </a:pPr>
            <a:endParaRPr lang="en-US" altLang="zh-CN" b="1" dirty="0" smtClean="0">
              <a:latin typeface="Times New Roman" charset="0"/>
            </a:endParaRPr>
          </a:p>
          <a:p>
            <a:pPr>
              <a:lnSpc>
                <a:spcPct val="90000"/>
              </a:lnSpc>
            </a:pPr>
            <a:r>
              <a:rPr lang="zh-CN" altLang="en-US" b="1" dirty="0" smtClean="0">
                <a:latin typeface="Times New Roman" charset="0"/>
              </a:rPr>
              <a:t>对语言非语言的行为非常敏感</a:t>
            </a:r>
            <a:endParaRPr lang="en-US" altLang="zh-CN" b="1" dirty="0" smtClean="0">
              <a:latin typeface="Times New Roman" charset="0"/>
            </a:endParaRPr>
          </a:p>
          <a:p>
            <a:pPr>
              <a:lnSpc>
                <a:spcPct val="90000"/>
              </a:lnSpc>
            </a:pPr>
            <a:endParaRPr lang="en-US" altLang="zh-TW" b="1" dirty="0" smtClean="0">
              <a:latin typeface="Times New Roman" charset="0"/>
            </a:endParaRPr>
          </a:p>
          <a:p>
            <a:pPr>
              <a:lnSpc>
                <a:spcPct val="90000"/>
              </a:lnSpc>
            </a:pPr>
            <a:r>
              <a:rPr lang="zh-CN" altLang="en-US" b="1" dirty="0" smtClean="0">
                <a:latin typeface="Times New Roman" charset="0"/>
              </a:rPr>
              <a:t>意识到其他文化的价值，信赖，实践方式</a:t>
            </a:r>
            <a:endParaRPr lang="en-US" altLang="zh-TW" b="1" dirty="0">
              <a:latin typeface="Times New Roman" charset="0"/>
            </a:endParaRPr>
          </a:p>
          <a:p>
            <a:pPr>
              <a:lnSpc>
                <a:spcPct val="90000"/>
              </a:lnSpc>
            </a:pPr>
            <a:endParaRPr lang="en-US" altLang="zh-TW" b="1" dirty="0" smtClean="0">
              <a:latin typeface="Times New Roman" charset="0"/>
            </a:endParaRPr>
          </a:p>
          <a:p>
            <a:pPr>
              <a:lnSpc>
                <a:spcPct val="90000"/>
              </a:lnSpc>
            </a:pPr>
            <a:r>
              <a:rPr lang="zh-CN" altLang="en-US" b="1" dirty="0" smtClean="0">
                <a:latin typeface="Times New Roman" charset="0"/>
              </a:rPr>
              <a:t>对在文化中的差别非常敏感</a:t>
            </a:r>
            <a:endParaRPr lang="en-US" altLang="zh-TW" b="1" dirty="0">
              <a:latin typeface="Times New Roman" charset="0"/>
            </a:endParaRPr>
          </a:p>
        </p:txBody>
      </p:sp>
      <p:pic>
        <p:nvPicPr>
          <p:cNvPr id="5" name="Picture 4" descr="iStock-4716924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96" y="1052736"/>
            <a:ext cx="3456384" cy="1956444"/>
          </a:xfrm>
          <a:prstGeom prst="rect">
            <a:avLst/>
          </a:prstGeom>
        </p:spPr>
      </p:pic>
      <p:pic>
        <p:nvPicPr>
          <p:cNvPr id="6" name="Picture 5" descr="iStock-64272165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788" y="3284985"/>
            <a:ext cx="3600400" cy="1872208"/>
          </a:xfrm>
          <a:prstGeom prst="rect">
            <a:avLst/>
          </a:prstGeom>
        </p:spPr>
      </p:pic>
    </p:spTree>
    <p:extLst>
      <p:ext uri="{BB962C8B-B14F-4D97-AF65-F5344CB8AC3E}">
        <p14:creationId xmlns:p14="http://schemas.microsoft.com/office/powerpoint/2010/main" val="23865732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TextBox 2"/>
          <p:cNvSpPr txBox="1"/>
          <p:nvPr/>
        </p:nvSpPr>
        <p:spPr>
          <a:xfrm>
            <a:off x="1989956" y="2636912"/>
            <a:ext cx="5400600" cy="461665"/>
          </a:xfrm>
          <a:prstGeom prst="rect">
            <a:avLst/>
          </a:prstGeom>
          <a:noFill/>
        </p:spPr>
        <p:txBody>
          <a:bodyPr wrap="square" rtlCol="0">
            <a:spAutoFit/>
          </a:bodyPr>
          <a:lstStyle/>
          <a:p>
            <a:endParaRPr kumimoji="1" lang="zh-TW" altLang="en-US" dirty="0"/>
          </a:p>
        </p:txBody>
      </p:sp>
      <p:sp>
        <p:nvSpPr>
          <p:cNvPr id="4" name="TextBox 3"/>
          <p:cNvSpPr txBox="1"/>
          <p:nvPr/>
        </p:nvSpPr>
        <p:spPr>
          <a:xfrm>
            <a:off x="1557908" y="1556792"/>
            <a:ext cx="7560840" cy="646331"/>
          </a:xfrm>
          <a:prstGeom prst="rect">
            <a:avLst/>
          </a:prstGeom>
          <a:noFill/>
        </p:spPr>
        <p:txBody>
          <a:bodyPr wrap="square" rtlCol="0">
            <a:spAutoFit/>
          </a:bodyPr>
          <a:lstStyle/>
          <a:p>
            <a:r>
              <a:rPr kumimoji="1" lang="zh-CN" altLang="en-US" sz="3600" dirty="0" smtClean="0"/>
              <a:t>一些学挪威语的建议</a:t>
            </a:r>
            <a:endParaRPr kumimoji="1" lang="zh-TW" altLang="en-US" sz="3600" dirty="0"/>
          </a:p>
        </p:txBody>
      </p:sp>
    </p:spTree>
    <p:extLst>
      <p:ext uri="{BB962C8B-B14F-4D97-AF65-F5344CB8AC3E}">
        <p14:creationId xmlns:p14="http://schemas.microsoft.com/office/powerpoint/2010/main" val="218979917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TextBox 2"/>
          <p:cNvSpPr txBox="1"/>
          <p:nvPr/>
        </p:nvSpPr>
        <p:spPr>
          <a:xfrm>
            <a:off x="3142084" y="2420888"/>
            <a:ext cx="5400600" cy="2308324"/>
          </a:xfrm>
          <a:prstGeom prst="rect">
            <a:avLst/>
          </a:prstGeom>
          <a:noFill/>
        </p:spPr>
        <p:txBody>
          <a:bodyPr wrap="square" rtlCol="0">
            <a:spAutoFit/>
          </a:bodyPr>
          <a:lstStyle/>
          <a:p>
            <a:r>
              <a:rPr lang="nb-NO" altLang="zh-TW" dirty="0"/>
              <a:t>Måneskinnet lyser opp foran sengen min, og på bakken er det trolig rim</a:t>
            </a:r>
            <a:r>
              <a:rPr lang="nb-NO" altLang="zh-TW" dirty="0" smtClean="0"/>
              <a:t>.</a:t>
            </a:r>
          </a:p>
          <a:p>
            <a:endParaRPr lang="nb-NO" altLang="zh-TW" dirty="0" smtClean="0"/>
          </a:p>
          <a:p>
            <a:r>
              <a:rPr kumimoji="1" lang="nb-NO" altLang="zh-TW" dirty="0"/>
              <a:t>Jeg hever hodet og ser på den klare månen, og når jeg så bøyer det tenker jeg på hjemstedet mitt.</a:t>
            </a:r>
            <a:endParaRPr kumimoji="1" lang="zh-TW" altLang="en-US" dirty="0"/>
          </a:p>
        </p:txBody>
      </p:sp>
    </p:spTree>
    <p:extLst>
      <p:ext uri="{BB962C8B-B14F-4D97-AF65-F5344CB8AC3E}">
        <p14:creationId xmlns:p14="http://schemas.microsoft.com/office/powerpoint/2010/main" val="27502425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TextBox 2"/>
          <p:cNvSpPr txBox="1"/>
          <p:nvPr/>
        </p:nvSpPr>
        <p:spPr>
          <a:xfrm>
            <a:off x="2854052" y="476672"/>
            <a:ext cx="5400600" cy="6740306"/>
          </a:xfrm>
          <a:prstGeom prst="rect">
            <a:avLst/>
          </a:prstGeom>
          <a:noFill/>
        </p:spPr>
        <p:txBody>
          <a:bodyPr wrap="square" rtlCol="0">
            <a:spAutoFit/>
          </a:bodyPr>
          <a:lstStyle/>
          <a:p>
            <a:r>
              <a:rPr lang="nb-NO" altLang="zh-TW" b="1" dirty="0"/>
              <a:t>Tanker i en Stille </a:t>
            </a:r>
            <a:r>
              <a:rPr lang="nb-NO" altLang="zh-TW" b="1" dirty="0" smtClean="0"/>
              <a:t>Natt</a:t>
            </a:r>
          </a:p>
          <a:p>
            <a:endParaRPr lang="nb-NO" altLang="zh-TW" b="1" dirty="0"/>
          </a:p>
          <a:p>
            <a:r>
              <a:rPr lang="nb-NO" altLang="zh-TW" dirty="0" smtClean="0"/>
              <a:t>Måneskinnet </a:t>
            </a:r>
            <a:r>
              <a:rPr lang="nb-NO" altLang="zh-TW" dirty="0"/>
              <a:t>lyser opp foran sengen min, og på bakken er det trolig rim</a:t>
            </a:r>
            <a:r>
              <a:rPr lang="nb-NO" altLang="zh-TW" dirty="0" smtClean="0"/>
              <a:t>.</a:t>
            </a:r>
          </a:p>
          <a:p>
            <a:endParaRPr lang="nb-NO" altLang="zh-TW" dirty="0" smtClean="0"/>
          </a:p>
          <a:p>
            <a:r>
              <a:rPr kumimoji="1" lang="nb-NO" altLang="zh-TW" dirty="0"/>
              <a:t>Jeg hever hodet og ser på den klare månen, og når jeg så bøyer det tenker jeg på hjemstedet mitt.</a:t>
            </a:r>
            <a:endParaRPr kumimoji="1" lang="zh-TW" altLang="en-US" dirty="0"/>
          </a:p>
          <a:p>
            <a:endParaRPr lang="nb-NO" altLang="zh-TW" dirty="0" smtClean="0"/>
          </a:p>
          <a:p>
            <a:r>
              <a:rPr lang="zh-TW" altLang="nb-NO" b="1" dirty="0" smtClean="0"/>
              <a:t>静夜思</a:t>
            </a:r>
            <a:endParaRPr lang="en-US" altLang="zh-TW" b="1" dirty="0" smtClean="0"/>
          </a:p>
          <a:p>
            <a:endParaRPr lang="nb-NO" altLang="zh-TW" b="1" dirty="0" smtClean="0"/>
          </a:p>
          <a:p>
            <a:r>
              <a:rPr kumimoji="1" lang="zh-TW" altLang="mr-IN" dirty="0" smtClean="0"/>
              <a:t>床前明月光 ，</a:t>
            </a:r>
            <a:r>
              <a:rPr kumimoji="1" lang="zh-TW" altLang="mr-IN" dirty="0"/>
              <a:t>疑</a:t>
            </a:r>
            <a:r>
              <a:rPr kumimoji="1" lang="zh-TW" altLang="mr-IN" dirty="0" smtClean="0"/>
              <a:t>是地上霜。</a:t>
            </a:r>
            <a:endParaRPr kumimoji="1" lang="en-GB" altLang="zh-TW" dirty="0" smtClean="0"/>
          </a:p>
          <a:p>
            <a:r>
              <a:rPr kumimoji="1" lang="zh-TW" altLang="mr-IN" dirty="0" smtClean="0"/>
              <a:t>举头望明月，低头思故乡。</a:t>
            </a:r>
            <a:endParaRPr kumimoji="1" lang="en-GB" altLang="zh-TW" dirty="0" smtClean="0"/>
          </a:p>
          <a:p>
            <a:endParaRPr kumimoji="1" lang="en-GB" altLang="zh-TW" dirty="0" smtClean="0"/>
          </a:p>
          <a:p>
            <a:r>
              <a:rPr kumimoji="1" lang="zh-TW" altLang="mr-IN" dirty="0"/>
              <a:t>李</a:t>
            </a:r>
            <a:r>
              <a:rPr kumimoji="1" lang="zh-TW" altLang="mr-IN" dirty="0" smtClean="0"/>
              <a:t>白</a:t>
            </a:r>
            <a:r>
              <a:rPr kumimoji="1" lang="en-GB" altLang="zh-TW" dirty="0" smtClean="0"/>
              <a:t> ()</a:t>
            </a:r>
            <a:endParaRPr kumimoji="1" lang="en-GB" altLang="zh-TW" dirty="0" smtClean="0"/>
          </a:p>
          <a:p>
            <a:endParaRPr kumimoji="1" lang="en-GB" altLang="zh-TW" dirty="0"/>
          </a:p>
          <a:p>
            <a:endParaRPr kumimoji="1" lang="nb-NO" altLang="zh-TW" dirty="0"/>
          </a:p>
          <a:p>
            <a:endParaRPr kumimoji="1" lang="zh-TW" altLang="en-US" dirty="0"/>
          </a:p>
        </p:txBody>
      </p:sp>
    </p:spTree>
    <p:extLst>
      <p:ext uri="{BB962C8B-B14F-4D97-AF65-F5344CB8AC3E}">
        <p14:creationId xmlns:p14="http://schemas.microsoft.com/office/powerpoint/2010/main" val="288289085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TextBox 2"/>
          <p:cNvSpPr txBox="1"/>
          <p:nvPr/>
        </p:nvSpPr>
        <p:spPr>
          <a:xfrm>
            <a:off x="189756" y="0"/>
            <a:ext cx="9937104" cy="4524316"/>
          </a:xfrm>
          <a:prstGeom prst="rect">
            <a:avLst/>
          </a:prstGeom>
          <a:noFill/>
        </p:spPr>
        <p:txBody>
          <a:bodyPr wrap="square" rtlCol="0">
            <a:spAutoFit/>
          </a:bodyPr>
          <a:lstStyle/>
          <a:p>
            <a:r>
              <a:rPr kumimoji="1" lang="zh-CN" altLang="en-US" sz="3600" dirty="0" smtClean="0"/>
              <a:t>第一步</a:t>
            </a:r>
            <a:endParaRPr kumimoji="1" lang="en-GB" altLang="zh-TW" sz="3600" dirty="0" smtClean="0"/>
          </a:p>
          <a:p>
            <a:endParaRPr kumimoji="1" lang="en-US" altLang="zh-CN" sz="3600" dirty="0" smtClean="0"/>
          </a:p>
          <a:p>
            <a:r>
              <a:rPr kumimoji="1" lang="zh-CN" altLang="en-US" sz="3600" dirty="0" smtClean="0"/>
              <a:t>学有关挪威语和挪威文化内容</a:t>
            </a:r>
            <a:endParaRPr kumimoji="1" lang="en-GB" altLang="zh-TW" sz="3600" dirty="0" smtClean="0"/>
          </a:p>
          <a:p>
            <a:endParaRPr kumimoji="1" lang="en-GB" altLang="zh-TW" sz="3600" dirty="0" smtClean="0"/>
          </a:p>
          <a:p>
            <a:pPr marL="571500" indent="-571500">
              <a:buFont typeface="Arial"/>
              <a:buChar char="•"/>
            </a:pPr>
            <a:r>
              <a:rPr kumimoji="1" lang="zh-CN" altLang="en-US" sz="3600" dirty="0" smtClean="0"/>
              <a:t>了解称述性的知识</a:t>
            </a:r>
            <a:endParaRPr kumimoji="1" lang="en-GB" altLang="zh-TW" sz="3600" dirty="0" smtClean="0"/>
          </a:p>
          <a:p>
            <a:pPr marL="571500" indent="-571500">
              <a:buFont typeface="Arial"/>
              <a:buChar char="•"/>
            </a:pPr>
            <a:r>
              <a:rPr kumimoji="1" lang="zh-CN" altLang="en-US" sz="3600" dirty="0" smtClean="0"/>
              <a:t>跟别人讨论挪威的语言和文化</a:t>
            </a:r>
            <a:endParaRPr kumimoji="1" lang="en-GB" altLang="zh-TW" sz="3600" dirty="0" smtClean="0"/>
          </a:p>
          <a:p>
            <a:pPr marL="571500" indent="-571500">
              <a:buFont typeface="Arial"/>
              <a:buChar char="•"/>
            </a:pPr>
            <a:endParaRPr kumimoji="1" lang="en-GB" altLang="zh-TW" sz="3600" dirty="0" smtClean="0"/>
          </a:p>
          <a:p>
            <a:pPr marL="571500" indent="-571500">
              <a:buFont typeface="Arial"/>
              <a:buChar char="•"/>
            </a:pPr>
            <a:endParaRPr kumimoji="1" lang="zh-TW" altLang="en-US" sz="3600" dirty="0"/>
          </a:p>
        </p:txBody>
      </p:sp>
    </p:spTree>
    <p:extLst>
      <p:ext uri="{BB962C8B-B14F-4D97-AF65-F5344CB8AC3E}">
        <p14:creationId xmlns:p14="http://schemas.microsoft.com/office/powerpoint/2010/main" val="214915127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TextBox 2"/>
          <p:cNvSpPr txBox="1"/>
          <p:nvPr/>
        </p:nvSpPr>
        <p:spPr>
          <a:xfrm>
            <a:off x="189756" y="0"/>
            <a:ext cx="9937104" cy="5632312"/>
          </a:xfrm>
          <a:prstGeom prst="rect">
            <a:avLst/>
          </a:prstGeom>
          <a:noFill/>
        </p:spPr>
        <p:txBody>
          <a:bodyPr wrap="square" rtlCol="0">
            <a:spAutoFit/>
          </a:bodyPr>
          <a:lstStyle/>
          <a:p>
            <a:r>
              <a:rPr kumimoji="1" lang="zh-CN" altLang="en-US" sz="3600" dirty="0" smtClean="0"/>
              <a:t>第一步</a:t>
            </a:r>
            <a:endParaRPr kumimoji="1" lang="en-GB" altLang="zh-TW" sz="3600" dirty="0" smtClean="0"/>
          </a:p>
          <a:p>
            <a:endParaRPr kumimoji="1" lang="en-US" altLang="zh-CN" sz="3600" dirty="0" smtClean="0"/>
          </a:p>
          <a:p>
            <a:r>
              <a:rPr kumimoji="1" lang="zh-CN" altLang="en-US" sz="3600" dirty="0" smtClean="0"/>
              <a:t>学有关挪威语和挪威文化内容</a:t>
            </a:r>
            <a:endParaRPr kumimoji="1" lang="en-GB" altLang="zh-TW" sz="3600" dirty="0" smtClean="0"/>
          </a:p>
          <a:p>
            <a:endParaRPr kumimoji="1" lang="en-GB" altLang="zh-TW" sz="3600" dirty="0" smtClean="0"/>
          </a:p>
          <a:p>
            <a:pPr marL="571500" indent="-571500">
              <a:buFont typeface="Arial"/>
              <a:buChar char="•"/>
            </a:pPr>
            <a:r>
              <a:rPr kumimoji="1" lang="zh-CN" altLang="en-US" sz="3600" dirty="0" smtClean="0"/>
              <a:t>了解称述性的知识</a:t>
            </a:r>
            <a:endParaRPr kumimoji="1" lang="en-GB" altLang="zh-TW" sz="3600" dirty="0" smtClean="0"/>
          </a:p>
          <a:p>
            <a:pPr marL="571500" indent="-571500">
              <a:buFont typeface="Arial"/>
              <a:buChar char="•"/>
            </a:pPr>
            <a:r>
              <a:rPr kumimoji="1" lang="zh-CN" altLang="en-US" sz="3600" dirty="0" smtClean="0"/>
              <a:t>跟别人讨论挪威的语言和文化</a:t>
            </a:r>
            <a:endParaRPr kumimoji="1" lang="en-GB" altLang="zh-TW" sz="3600" dirty="0" smtClean="0"/>
          </a:p>
          <a:p>
            <a:pPr marL="571500" indent="-571500">
              <a:buFont typeface="Arial"/>
              <a:buChar char="•"/>
            </a:pPr>
            <a:r>
              <a:rPr kumimoji="1" lang="zh-CN" altLang="en-US" sz="3600" dirty="0" smtClean="0"/>
              <a:t>跟别人交流学习方式</a:t>
            </a:r>
            <a:endParaRPr kumimoji="1" lang="en-GB" altLang="zh-TW" sz="3600" dirty="0" smtClean="0"/>
          </a:p>
          <a:p>
            <a:pPr marL="571500" indent="-571500">
              <a:buFont typeface="Arial"/>
              <a:buChar char="•"/>
            </a:pPr>
            <a:r>
              <a:rPr kumimoji="1" lang="zh-CN" altLang="en-US" sz="3600" dirty="0" smtClean="0"/>
              <a:t>中文为母语的老师，并且学习挪威语的经历</a:t>
            </a:r>
            <a:endParaRPr kumimoji="1" lang="en-GB" altLang="zh-TW" sz="3600" dirty="0" smtClean="0"/>
          </a:p>
          <a:p>
            <a:pPr marL="571500" indent="-571500">
              <a:buFont typeface="Arial"/>
              <a:buChar char="•"/>
            </a:pPr>
            <a:endParaRPr kumimoji="1" lang="en-GB" altLang="zh-TW" sz="3600" dirty="0" smtClean="0"/>
          </a:p>
          <a:p>
            <a:pPr marL="571500" indent="-571500">
              <a:buFont typeface="Arial"/>
              <a:buChar char="•"/>
            </a:pPr>
            <a:endParaRPr kumimoji="1" lang="zh-TW" altLang="en-US" sz="3600" dirty="0"/>
          </a:p>
        </p:txBody>
      </p:sp>
    </p:spTree>
    <p:extLst>
      <p:ext uri="{BB962C8B-B14F-4D97-AF65-F5344CB8AC3E}">
        <p14:creationId xmlns:p14="http://schemas.microsoft.com/office/powerpoint/2010/main" val="77399647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TextBox 2"/>
          <p:cNvSpPr txBox="1"/>
          <p:nvPr/>
        </p:nvSpPr>
        <p:spPr>
          <a:xfrm>
            <a:off x="3142084" y="2420888"/>
            <a:ext cx="5400600" cy="2062103"/>
          </a:xfrm>
          <a:prstGeom prst="rect">
            <a:avLst/>
          </a:prstGeom>
          <a:noFill/>
        </p:spPr>
        <p:txBody>
          <a:bodyPr wrap="square" rtlCol="0">
            <a:spAutoFit/>
          </a:bodyPr>
          <a:lstStyle/>
          <a:p>
            <a:r>
              <a:rPr kumimoji="1" lang="zh-CN" altLang="en-US" sz="3200" dirty="0" smtClean="0"/>
              <a:t>知行合一</a:t>
            </a:r>
            <a:r>
              <a:rPr kumimoji="1" lang="en-US" altLang="zh-CN" sz="3200" dirty="0" smtClean="0"/>
              <a:t>    </a:t>
            </a:r>
            <a:r>
              <a:rPr kumimoji="1" lang="zh-CN" altLang="en-US" sz="3200" dirty="0" smtClean="0"/>
              <a:t>王阳明</a:t>
            </a:r>
            <a:endParaRPr kumimoji="1" lang="en-US" altLang="zh-CN" sz="3200" dirty="0" smtClean="0"/>
          </a:p>
          <a:p>
            <a:r>
              <a:rPr kumimoji="1" lang="en-US" altLang="zh-TW" dirty="0" smtClean="0"/>
              <a:t>The unity of knowledge and action</a:t>
            </a:r>
          </a:p>
          <a:p>
            <a:endParaRPr kumimoji="1" lang="en-US" altLang="zh-TW" dirty="0"/>
          </a:p>
          <a:p>
            <a:r>
              <a:rPr kumimoji="1" lang="en-US" altLang="zh-TW" dirty="0" smtClean="0"/>
              <a:t>(Educational interpretation)</a:t>
            </a:r>
            <a:endParaRPr kumimoji="1" lang="en-US" altLang="zh-TW" dirty="0"/>
          </a:p>
          <a:p>
            <a:endParaRPr kumimoji="1" lang="zh-TW" altLang="en-US" dirty="0"/>
          </a:p>
        </p:txBody>
      </p:sp>
    </p:spTree>
    <p:extLst>
      <p:ext uri="{BB962C8B-B14F-4D97-AF65-F5344CB8AC3E}">
        <p14:creationId xmlns:p14="http://schemas.microsoft.com/office/powerpoint/2010/main" val="9205066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908" y="0"/>
            <a:ext cx="1273839" cy="2542680"/>
          </a:xfrm>
          <a:prstGeom prst="rect">
            <a:avLst/>
          </a:prstGeom>
        </p:spPr>
      </p:pic>
      <p:sp>
        <p:nvSpPr>
          <p:cNvPr id="3" name="TextBox 2"/>
          <p:cNvSpPr txBox="1"/>
          <p:nvPr/>
        </p:nvSpPr>
        <p:spPr>
          <a:xfrm>
            <a:off x="2566020" y="620688"/>
            <a:ext cx="6696744" cy="769441"/>
          </a:xfrm>
          <a:prstGeom prst="rect">
            <a:avLst/>
          </a:prstGeom>
          <a:noFill/>
        </p:spPr>
        <p:txBody>
          <a:bodyPr wrap="square" rtlCol="0">
            <a:spAutoFit/>
          </a:bodyPr>
          <a:lstStyle/>
          <a:p>
            <a:r>
              <a:rPr kumimoji="1" lang="nb-NO" altLang="zh-TW" sz="4400" b="1" dirty="0" smtClean="0"/>
              <a:t>WHAT IS CULTURE?</a:t>
            </a:r>
            <a:endParaRPr kumimoji="1" lang="zh-TW" altLang="en-US" sz="4400" b="1" dirty="0"/>
          </a:p>
        </p:txBody>
      </p:sp>
      <p:pic>
        <p:nvPicPr>
          <p:cNvPr id="4" name="Picture 3" descr="iStock-48720507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1556792"/>
            <a:ext cx="10153128" cy="2520280"/>
          </a:xfrm>
          <a:prstGeom prst="rect">
            <a:avLst/>
          </a:prstGeom>
        </p:spPr>
      </p:pic>
      <p:sp>
        <p:nvSpPr>
          <p:cNvPr id="5" name="Text Box 3"/>
          <p:cNvSpPr txBox="1">
            <a:spLocks noChangeArrowheads="1"/>
          </p:cNvSpPr>
          <p:nvPr/>
        </p:nvSpPr>
        <p:spPr bwMode="auto">
          <a:xfrm>
            <a:off x="261764" y="4365104"/>
            <a:ext cx="11233248" cy="188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90000"/>
              </a:lnSpc>
              <a:spcBef>
                <a:spcPct val="20000"/>
              </a:spcBef>
              <a:buClr>
                <a:schemeClr val="accent2"/>
              </a:buClr>
              <a:buSzPct val="80000"/>
            </a:pPr>
            <a:r>
              <a:rPr kumimoji="1" lang="en-US" altLang="zh-TW" sz="4000" dirty="0" smtClean="0"/>
              <a:t>“</a:t>
            </a:r>
            <a:r>
              <a:rPr kumimoji="1" lang="zh-CN" altLang="en-US" sz="4000" dirty="0" smtClean="0"/>
              <a:t>人类普遍具有有关于生活的理想，价值和设想，而会引导人做出特定的行为。”</a:t>
            </a:r>
            <a:endParaRPr kumimoji="1" lang="en-US" altLang="zh-TW" sz="4000" dirty="0" smtClean="0"/>
          </a:p>
          <a:p>
            <a:pPr algn="ctr">
              <a:lnSpc>
                <a:spcPct val="90000"/>
              </a:lnSpc>
              <a:spcBef>
                <a:spcPct val="20000"/>
              </a:spcBef>
              <a:buClr>
                <a:schemeClr val="accent2"/>
              </a:buClr>
              <a:buSzPct val="80000"/>
            </a:pPr>
            <a:r>
              <a:rPr kumimoji="1" lang="en-US" altLang="zh-TW" sz="4000" dirty="0" smtClean="0"/>
              <a:t> Richard </a:t>
            </a:r>
            <a:r>
              <a:rPr kumimoji="1" lang="en-US" altLang="zh-TW" sz="4000" dirty="0" err="1" smtClean="0"/>
              <a:t>Brislin</a:t>
            </a:r>
            <a:endParaRPr kumimoji="1" lang="en-US" altLang="zh-TW" sz="4000" dirty="0"/>
          </a:p>
        </p:txBody>
      </p:sp>
    </p:spTree>
    <p:extLst>
      <p:ext uri="{BB962C8B-B14F-4D97-AF65-F5344CB8AC3E}">
        <p14:creationId xmlns:p14="http://schemas.microsoft.com/office/powerpoint/2010/main" val="292289038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765820" y="0"/>
            <a:ext cx="9361040" cy="3416320"/>
          </a:xfrm>
          <a:prstGeom prst="rect">
            <a:avLst/>
          </a:prstGeom>
        </p:spPr>
        <p:txBody>
          <a:bodyPr wrap="square">
            <a:spAutoFit/>
          </a:bodyPr>
          <a:lstStyle/>
          <a:p>
            <a:r>
              <a:rPr kumimoji="1" lang="zh-CN" altLang="en-US" sz="3600" dirty="0" smtClean="0"/>
              <a:t>第二步</a:t>
            </a:r>
            <a:r>
              <a:rPr kumimoji="1" lang="en-GB" altLang="zh-TW" sz="3600" dirty="0" smtClean="0"/>
              <a:t> </a:t>
            </a:r>
            <a:endParaRPr kumimoji="1" lang="en-GB" altLang="zh-TW" sz="3600" dirty="0"/>
          </a:p>
          <a:p>
            <a:r>
              <a:rPr kumimoji="1" lang="zh-CN" altLang="en-US" sz="3600" dirty="0" smtClean="0"/>
              <a:t>练习挪威语</a:t>
            </a:r>
            <a:endParaRPr kumimoji="1" lang="en-GB" altLang="zh-TW" sz="3600" dirty="0"/>
          </a:p>
          <a:p>
            <a:endParaRPr kumimoji="1" lang="en-GB" altLang="zh-TW" sz="3600" dirty="0"/>
          </a:p>
          <a:p>
            <a:pPr marL="342900" indent="-342900">
              <a:buFont typeface="Arial"/>
              <a:buChar char="•"/>
            </a:pPr>
            <a:r>
              <a:rPr kumimoji="1" lang="zh-CN" altLang="en-US" sz="3600" dirty="0" smtClean="0"/>
              <a:t>着重于程序性的知识：如何使用语言</a:t>
            </a:r>
            <a:endParaRPr kumimoji="1" lang="en-GB" altLang="zh-TW" sz="3600" dirty="0"/>
          </a:p>
          <a:p>
            <a:pPr marL="342900" indent="-342900">
              <a:buFont typeface="Arial"/>
              <a:buChar char="•"/>
            </a:pPr>
            <a:r>
              <a:rPr kumimoji="1" lang="zh-CN" altLang="en-US" sz="3600" dirty="0" smtClean="0"/>
              <a:t>练习挪威语按照沟通对象</a:t>
            </a:r>
            <a:r>
              <a:rPr kumimoji="1" lang="zh-CN" altLang="zh-CN" sz="3600" dirty="0" smtClean="0"/>
              <a:t>（</a:t>
            </a:r>
            <a:r>
              <a:rPr kumimoji="1" lang="zh-CN" altLang="en-US" sz="3600" dirty="0" smtClean="0"/>
              <a:t>挪威人），而作出适当的表达方式</a:t>
            </a:r>
            <a:endParaRPr kumimoji="1" lang="en-GB" altLang="zh-TW" sz="3600" dirty="0" smtClean="0"/>
          </a:p>
        </p:txBody>
      </p:sp>
    </p:spTree>
    <p:extLst>
      <p:ext uri="{BB962C8B-B14F-4D97-AF65-F5344CB8AC3E}">
        <p14:creationId xmlns:p14="http://schemas.microsoft.com/office/powerpoint/2010/main" val="144715634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TextBox 2"/>
          <p:cNvSpPr txBox="1"/>
          <p:nvPr/>
        </p:nvSpPr>
        <p:spPr>
          <a:xfrm>
            <a:off x="3142084" y="2420888"/>
            <a:ext cx="5400600" cy="461665"/>
          </a:xfrm>
          <a:prstGeom prst="rect">
            <a:avLst/>
          </a:prstGeom>
          <a:noFill/>
        </p:spPr>
        <p:txBody>
          <a:bodyPr wrap="square" rtlCol="0">
            <a:spAutoFit/>
          </a:bodyPr>
          <a:lstStyle/>
          <a:p>
            <a:r>
              <a:rPr lang="zh-TW" altLang="en-US" dirty="0" smtClean="0"/>
              <a:t>“</a:t>
            </a:r>
            <a:r>
              <a:rPr lang="en-GB" altLang="zh-TW" dirty="0" smtClean="0"/>
              <a:t>D</a:t>
            </a:r>
            <a:r>
              <a:rPr lang="en-US" altLang="zh-TW" dirty="0" err="1" smtClean="0"/>
              <a:t>ugnad</a:t>
            </a:r>
            <a:r>
              <a:rPr lang="zh-TW" altLang="en-US" dirty="0" smtClean="0"/>
              <a:t>”（ </a:t>
            </a:r>
            <a:r>
              <a:rPr lang="en-US" altLang="zh-TW" dirty="0" smtClean="0"/>
              <a:t>“</a:t>
            </a:r>
            <a:r>
              <a:rPr lang="zh-TW" altLang="en-US" dirty="0"/>
              <a:t>志愿服务</a:t>
            </a:r>
            <a:r>
              <a:rPr lang="en-US" altLang="zh-TW" dirty="0"/>
              <a:t>”</a:t>
            </a:r>
            <a:r>
              <a:rPr lang="zh-TW" altLang="en-US" dirty="0" smtClean="0"/>
              <a:t>）</a:t>
            </a:r>
            <a:endParaRPr kumimoji="1" lang="zh-TW" altLang="en-US" dirty="0"/>
          </a:p>
        </p:txBody>
      </p:sp>
    </p:spTree>
    <p:extLst>
      <p:ext uri="{BB962C8B-B14F-4D97-AF65-F5344CB8AC3E}">
        <p14:creationId xmlns:p14="http://schemas.microsoft.com/office/powerpoint/2010/main" val="310416539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p:nvPr/>
        </p:nvSpPr>
        <p:spPr>
          <a:xfrm>
            <a:off x="765820" y="0"/>
            <a:ext cx="9361040" cy="5078314"/>
          </a:xfrm>
          <a:prstGeom prst="rect">
            <a:avLst/>
          </a:prstGeom>
        </p:spPr>
        <p:txBody>
          <a:bodyPr wrap="square">
            <a:spAutoFit/>
          </a:bodyPr>
          <a:lstStyle/>
          <a:p>
            <a:r>
              <a:rPr kumimoji="1" lang="zh-CN" altLang="en-US" sz="3600" dirty="0" smtClean="0"/>
              <a:t>第二步</a:t>
            </a:r>
            <a:r>
              <a:rPr kumimoji="1" lang="en-GB" altLang="zh-TW" sz="3600" dirty="0" smtClean="0"/>
              <a:t> </a:t>
            </a:r>
            <a:endParaRPr kumimoji="1" lang="en-GB" altLang="zh-TW" sz="3600" dirty="0"/>
          </a:p>
          <a:p>
            <a:r>
              <a:rPr kumimoji="1" lang="zh-CN" altLang="en-US" sz="3600" dirty="0" smtClean="0"/>
              <a:t>练习挪威语</a:t>
            </a:r>
            <a:endParaRPr kumimoji="1" lang="en-GB" altLang="zh-TW" sz="3600" dirty="0"/>
          </a:p>
          <a:p>
            <a:endParaRPr kumimoji="1" lang="en-GB" altLang="zh-TW" sz="3600" dirty="0"/>
          </a:p>
          <a:p>
            <a:pPr marL="342900" indent="-342900">
              <a:buFont typeface="Arial"/>
              <a:buChar char="•"/>
            </a:pPr>
            <a:r>
              <a:rPr kumimoji="1" lang="zh-CN" altLang="en-US" sz="3600" dirty="0" smtClean="0"/>
              <a:t>着重于程序性的知识：如何使用语言</a:t>
            </a:r>
            <a:endParaRPr kumimoji="1" lang="en-GB" altLang="zh-TW" sz="3600" dirty="0"/>
          </a:p>
          <a:p>
            <a:pPr marL="342900" indent="-342900">
              <a:buFont typeface="Arial"/>
              <a:buChar char="•"/>
            </a:pPr>
            <a:r>
              <a:rPr kumimoji="1" lang="zh-CN" altLang="en-US" sz="3600" dirty="0" smtClean="0"/>
              <a:t>练习挪威语按照不同的沟通对象</a:t>
            </a:r>
            <a:r>
              <a:rPr kumimoji="1" lang="zh-CN" altLang="zh-CN" sz="3600" dirty="0" smtClean="0"/>
              <a:t>（</a:t>
            </a:r>
            <a:r>
              <a:rPr kumimoji="1" lang="zh-CN" altLang="en-US" sz="3600" dirty="0" smtClean="0"/>
              <a:t>挪威人），而作出适当的表达方式</a:t>
            </a:r>
            <a:endParaRPr kumimoji="1" lang="en-GB" altLang="zh-TW" sz="3600" dirty="0" smtClean="0"/>
          </a:p>
          <a:p>
            <a:pPr marL="342900" indent="-342900">
              <a:buFont typeface="Arial"/>
              <a:buChar char="•"/>
            </a:pPr>
            <a:r>
              <a:rPr kumimoji="1" lang="zh-CN" altLang="en-US" sz="3600" dirty="0" smtClean="0"/>
              <a:t>挪威语为母语的老师</a:t>
            </a:r>
            <a:endParaRPr kumimoji="1" lang="en-GB" altLang="zh-TW" sz="3600" dirty="0" smtClean="0"/>
          </a:p>
          <a:p>
            <a:pPr marL="342900" indent="-342900">
              <a:buFont typeface="Arial"/>
              <a:buChar char="•"/>
            </a:pPr>
            <a:r>
              <a:rPr kumimoji="1" lang="zh-CN" altLang="en-US" sz="3600" dirty="0" smtClean="0"/>
              <a:t>接受挪威性的事物，如书，音乐，舞台剧，电影等等。</a:t>
            </a:r>
            <a:endParaRPr kumimoji="1" lang="en-GB" altLang="zh-TW" sz="3600" dirty="0"/>
          </a:p>
        </p:txBody>
      </p:sp>
    </p:spTree>
    <p:extLst>
      <p:ext uri="{BB962C8B-B14F-4D97-AF65-F5344CB8AC3E}">
        <p14:creationId xmlns:p14="http://schemas.microsoft.com/office/powerpoint/2010/main" val="199604499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
        <p:nvSpPr>
          <p:cNvPr id="3" name="Rectangle 2"/>
          <p:cNvSpPr txBox="1">
            <a:spLocks noChangeArrowheads="1"/>
          </p:cNvSpPr>
          <p:nvPr/>
        </p:nvSpPr>
        <p:spPr>
          <a:xfrm>
            <a:off x="507869" y="914400"/>
            <a:ext cx="10051040" cy="1524000"/>
          </a:xfrm>
          <a:prstGeom prst="rect">
            <a:avLst/>
          </a:prstGeom>
        </p:spPr>
        <p:txBody>
          <a:bodyPr>
            <a:normAutofit/>
          </a:bodyPr>
          <a:lstStyle>
            <a:lvl1pPr algn="l" defTabSz="1218987" rtl="0" eaLnBrk="1" latinLnBrk="0" hangingPunct="1">
              <a:spcBef>
                <a:spcPct val="0"/>
              </a:spcBef>
              <a:buNone/>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zh-CN" altLang="en-US" sz="4000" b="1" dirty="0" smtClean="0">
                <a:latin typeface="Times New Roman" charset="0"/>
              </a:rPr>
              <a:t>文化知识的真正价值</a:t>
            </a:r>
            <a:endParaRPr lang="en-US" altLang="zh-TW" sz="4000" b="1" dirty="0">
              <a:latin typeface="Times New Roman" charset="0"/>
            </a:endParaRPr>
          </a:p>
        </p:txBody>
      </p:sp>
      <p:sp>
        <p:nvSpPr>
          <p:cNvPr id="4" name="Rectangle 3"/>
          <p:cNvSpPr txBox="1">
            <a:spLocks noChangeArrowheads="1"/>
          </p:cNvSpPr>
          <p:nvPr/>
        </p:nvSpPr>
        <p:spPr>
          <a:xfrm>
            <a:off x="507868" y="2971800"/>
            <a:ext cx="11274663" cy="3581400"/>
          </a:xfrm>
          <a:prstGeom prst="rect">
            <a:avLst/>
          </a:prstGeom>
        </p:spPr>
        <p:txBody>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600" indent="-609600">
              <a:buFontTx/>
              <a:buAutoNum type="arabicPeriod"/>
            </a:pPr>
            <a:r>
              <a:rPr lang="zh-CN" altLang="en-US" b="1" dirty="0" smtClean="0">
                <a:latin typeface="Times New Roman" charset="0"/>
              </a:rPr>
              <a:t>沟通中的自我收缩</a:t>
            </a:r>
            <a:endParaRPr lang="en-US" altLang="zh-TW" b="1" dirty="0" smtClean="0">
              <a:latin typeface="Times New Roman" charset="0"/>
            </a:endParaRPr>
          </a:p>
          <a:p>
            <a:pPr marL="609600" indent="-609600">
              <a:buFontTx/>
              <a:buAutoNum type="arabicPeriod"/>
            </a:pPr>
            <a:r>
              <a:rPr lang="zh-CN" altLang="en-US" b="1" dirty="0" smtClean="0">
                <a:latin typeface="Times New Roman" charset="0"/>
              </a:rPr>
              <a:t>意识到沟通对象的文化背景</a:t>
            </a:r>
            <a:endParaRPr lang="en-US" altLang="zh-TW" b="1" dirty="0" smtClean="0">
              <a:latin typeface="Times New Roman" charset="0"/>
            </a:endParaRPr>
          </a:p>
          <a:p>
            <a:pPr marL="609600" indent="-609600">
              <a:buFontTx/>
              <a:buAutoNum type="arabicPeriod"/>
            </a:pPr>
            <a:r>
              <a:rPr lang="zh-CN" altLang="en-US" b="1" dirty="0" smtClean="0">
                <a:latin typeface="Times New Roman" charset="0"/>
              </a:rPr>
              <a:t>意识到自己的文化</a:t>
            </a:r>
            <a:endParaRPr lang="en-US" altLang="zh-TW" b="1" dirty="0" smtClean="0">
              <a:latin typeface="Times New Roman" charset="0"/>
            </a:endParaRPr>
          </a:p>
          <a:p>
            <a:pPr marL="609600" indent="-609600">
              <a:buFontTx/>
              <a:buAutoNum type="arabicPeriod"/>
            </a:pPr>
            <a:r>
              <a:rPr lang="zh-CN" altLang="en-US" b="1" dirty="0" smtClean="0">
                <a:latin typeface="Times New Roman" charset="0"/>
              </a:rPr>
              <a:t>意识到自己的价值观和身份</a:t>
            </a:r>
            <a:endParaRPr lang="en-US" altLang="zh-TW" b="1" dirty="0">
              <a:latin typeface="Times New Roman" charset="0"/>
            </a:endParaRPr>
          </a:p>
        </p:txBody>
      </p:sp>
    </p:spTree>
    <p:extLst>
      <p:ext uri="{BB962C8B-B14F-4D97-AF65-F5344CB8AC3E}">
        <p14:creationId xmlns:p14="http://schemas.microsoft.com/office/powerpoint/2010/main" val="904554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9796" y="1916832"/>
            <a:ext cx="11233248" cy="2308324"/>
          </a:xfrm>
          <a:prstGeom prst="rect">
            <a:avLst/>
          </a:prstGeom>
          <a:noFill/>
        </p:spPr>
        <p:txBody>
          <a:bodyPr wrap="square" rtlCol="0">
            <a:spAutoFit/>
          </a:bodyPr>
          <a:lstStyle/>
          <a:p>
            <a:pPr algn="ctr"/>
            <a:r>
              <a:rPr kumimoji="1" lang="it-IT" altLang="zh-CN" sz="3600" b="1" dirty="0"/>
              <a:t>Xièxiè </a:t>
            </a:r>
            <a:r>
              <a:rPr kumimoji="1" lang="it-IT" altLang="zh-CN" sz="3600" b="1" dirty="0" err="1" smtClean="0"/>
              <a:t>dàjiā</a:t>
            </a:r>
            <a:r>
              <a:rPr kumimoji="1" lang="it-IT" altLang="zh-CN" sz="3600" b="1" dirty="0" smtClean="0"/>
              <a:t> </a:t>
            </a:r>
            <a:r>
              <a:rPr kumimoji="1" lang="zh-CN" altLang="en-US" sz="3600" b="1" dirty="0" smtClean="0"/>
              <a:t>谢谢大家！</a:t>
            </a:r>
            <a:endParaRPr kumimoji="1" lang="en-GB" altLang="zh-CN" sz="3600" b="1" dirty="0" smtClean="0"/>
          </a:p>
          <a:p>
            <a:pPr algn="ctr"/>
            <a:r>
              <a:rPr kumimoji="1" lang="en-US" altLang="zh-CN" sz="3600" b="1" dirty="0" smtClean="0"/>
              <a:t>【</a:t>
            </a:r>
            <a:r>
              <a:rPr kumimoji="1" lang="en-US" altLang="zh-CN" sz="3600" b="1" dirty="0" err="1" smtClean="0"/>
              <a:t>Norsk</a:t>
            </a:r>
            <a:r>
              <a:rPr kumimoji="1" lang="en-US" altLang="zh-CN" sz="3600" b="1" dirty="0" smtClean="0"/>
              <a:t> </a:t>
            </a:r>
            <a:r>
              <a:rPr kumimoji="1" lang="en-US" altLang="zh-CN" sz="3600" b="1" dirty="0" err="1" smtClean="0"/>
              <a:t>uttale</a:t>
            </a:r>
            <a:r>
              <a:rPr kumimoji="1" lang="en-US" altLang="zh-CN" sz="3600" b="1" dirty="0" smtClean="0"/>
              <a:t>: </a:t>
            </a:r>
            <a:r>
              <a:rPr kumimoji="1" lang="en-US" altLang="zh-CN" sz="3600" b="1" dirty="0" err="1" smtClean="0"/>
              <a:t>hsji</a:t>
            </a:r>
            <a:r>
              <a:rPr kumimoji="1" lang="en-US" altLang="zh-CN" sz="3600" b="1" dirty="0" smtClean="0"/>
              <a:t>-e </a:t>
            </a:r>
            <a:r>
              <a:rPr kumimoji="1" lang="en-US" altLang="zh-CN" sz="3600" b="1" dirty="0" err="1" smtClean="0"/>
              <a:t>hjsi</a:t>
            </a:r>
            <a:r>
              <a:rPr kumimoji="1" lang="en-US" altLang="zh-CN" sz="3600" b="1" dirty="0" smtClean="0"/>
              <a:t>-e da </a:t>
            </a:r>
            <a:r>
              <a:rPr kumimoji="1" lang="en-US" altLang="zh-CN" sz="3600" b="1" dirty="0" err="1" smtClean="0"/>
              <a:t>dji</a:t>
            </a:r>
            <a:r>
              <a:rPr kumimoji="1" lang="en-US" altLang="zh-CN" sz="3600" b="1" dirty="0" smtClean="0"/>
              <a:t>-a】</a:t>
            </a:r>
          </a:p>
          <a:p>
            <a:pPr algn="ctr"/>
            <a:endParaRPr kumimoji="1" lang="zh-CN" altLang="en-US" sz="3600" b="1" dirty="0" smtClean="0"/>
          </a:p>
          <a:p>
            <a:pPr algn="ctr"/>
            <a:r>
              <a:rPr kumimoji="1" lang="nb-NO" altLang="zh-TW" sz="3600" b="1" dirty="0" smtClean="0"/>
              <a:t>Takk skal dere ha!</a:t>
            </a:r>
          </a:p>
        </p:txBody>
      </p:sp>
      <p:pic>
        <p:nvPicPr>
          <p:cNvPr id="3" name="Picture 2"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Tree>
    <p:extLst>
      <p:ext uri="{BB962C8B-B14F-4D97-AF65-F5344CB8AC3E}">
        <p14:creationId xmlns:p14="http://schemas.microsoft.com/office/powerpoint/2010/main" val="39056130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523" y="29118"/>
            <a:ext cx="10297144" cy="6124754"/>
          </a:xfrm>
          <a:prstGeom prst="rect">
            <a:avLst/>
          </a:prstGeom>
          <a:noFill/>
        </p:spPr>
        <p:txBody>
          <a:bodyPr wrap="square" rtlCol="0">
            <a:spAutoFit/>
          </a:bodyPr>
          <a:lstStyle/>
          <a:p>
            <a:pPr algn="ctr"/>
            <a:r>
              <a:rPr kumimoji="1" lang="nb-NO" altLang="zh-CN" b="1" dirty="0" err="1" smtClean="0"/>
              <a:t>Bibliography</a:t>
            </a:r>
            <a:endParaRPr kumimoji="1" lang="nb-NO" altLang="zh-CN" b="1" dirty="0" smtClean="0"/>
          </a:p>
          <a:p>
            <a:pPr algn="ctr"/>
            <a:endParaRPr kumimoji="1" lang="nb-NO" altLang="zh-CN" dirty="0"/>
          </a:p>
          <a:p>
            <a:pPr algn="ctr"/>
            <a:endParaRPr kumimoji="1" lang="nb-NO" altLang="zh-CN" dirty="0"/>
          </a:p>
          <a:p>
            <a:pPr algn="ctr"/>
            <a:r>
              <a:rPr kumimoji="1" lang="nb-NO" altLang="zh-CN" sz="2000" dirty="0" err="1"/>
              <a:t>Brislin</a:t>
            </a:r>
            <a:r>
              <a:rPr kumimoji="1" lang="nb-NO" altLang="zh-CN" sz="2000" dirty="0"/>
              <a:t>, Richard W. (ed.) </a:t>
            </a:r>
            <a:r>
              <a:rPr kumimoji="1" lang="nb-NO" altLang="zh-CN" sz="2000" dirty="0" smtClean="0"/>
              <a:t>- </a:t>
            </a:r>
            <a:r>
              <a:rPr kumimoji="1" lang="nb-NO" altLang="zh-CN" sz="2000" i="1" dirty="0" smtClean="0"/>
              <a:t>Applied </a:t>
            </a:r>
            <a:r>
              <a:rPr kumimoji="1" lang="nb-NO" altLang="zh-CN" sz="2000" i="1" dirty="0"/>
              <a:t>Cross-Cultural </a:t>
            </a:r>
            <a:r>
              <a:rPr kumimoji="1" lang="nb-NO" altLang="zh-CN" sz="2000" i="1" dirty="0" err="1" smtClean="0"/>
              <a:t>Psychology</a:t>
            </a:r>
            <a:r>
              <a:rPr kumimoji="1" lang="nb-NO" altLang="zh-CN" sz="2000" i="1" dirty="0" smtClean="0"/>
              <a:t> </a:t>
            </a:r>
            <a:r>
              <a:rPr kumimoji="1" lang="nb-NO" altLang="zh-CN" sz="2000" dirty="0" smtClean="0"/>
              <a:t>- Sage</a:t>
            </a:r>
            <a:r>
              <a:rPr kumimoji="1" lang="nb-NO" altLang="zh-CN" sz="2000" dirty="0"/>
              <a:t>.</a:t>
            </a:r>
          </a:p>
          <a:p>
            <a:pPr algn="ctr"/>
            <a:r>
              <a:rPr kumimoji="1" lang="nb-NO" altLang="zh-CN" sz="2000" dirty="0" err="1" smtClean="0"/>
              <a:t>Chua</a:t>
            </a:r>
            <a:r>
              <a:rPr kumimoji="1" lang="nb-NO" altLang="zh-CN" sz="2000" dirty="0"/>
              <a:t>, Roy YJ, Michael W. Morris, and Paul Ingram. "</a:t>
            </a:r>
            <a:r>
              <a:rPr kumimoji="1" lang="nb-NO" altLang="zh-CN" sz="2000" dirty="0" err="1"/>
              <a:t>Guanxi</a:t>
            </a:r>
            <a:r>
              <a:rPr kumimoji="1" lang="nb-NO" altLang="zh-CN" sz="2000" dirty="0"/>
              <a:t> </a:t>
            </a:r>
            <a:r>
              <a:rPr kumimoji="1" lang="nb-NO" altLang="zh-CN" sz="2000" dirty="0" err="1"/>
              <a:t>vs</a:t>
            </a:r>
            <a:r>
              <a:rPr kumimoji="1" lang="nb-NO" altLang="zh-CN" sz="2000" dirty="0"/>
              <a:t> </a:t>
            </a:r>
            <a:r>
              <a:rPr kumimoji="1" lang="nb-NO" altLang="zh-CN" sz="2000" dirty="0" err="1"/>
              <a:t>networking</a:t>
            </a:r>
            <a:r>
              <a:rPr kumimoji="1" lang="nb-NO" altLang="zh-CN" sz="2000" dirty="0"/>
              <a:t>: </a:t>
            </a:r>
            <a:r>
              <a:rPr kumimoji="1" lang="nb-NO" altLang="zh-CN" sz="2000" dirty="0" err="1"/>
              <a:t>Distinctive</a:t>
            </a:r>
            <a:r>
              <a:rPr kumimoji="1" lang="nb-NO" altLang="zh-CN" sz="2000" dirty="0"/>
              <a:t> </a:t>
            </a:r>
            <a:r>
              <a:rPr kumimoji="1" lang="nb-NO" altLang="zh-CN" sz="2000" dirty="0" err="1"/>
              <a:t>configurations</a:t>
            </a:r>
            <a:r>
              <a:rPr kumimoji="1" lang="nb-NO" altLang="zh-CN" sz="2000" dirty="0"/>
              <a:t> </a:t>
            </a:r>
            <a:r>
              <a:rPr kumimoji="1" lang="nb-NO" altLang="zh-CN" sz="2000" dirty="0" err="1"/>
              <a:t>of</a:t>
            </a:r>
            <a:r>
              <a:rPr kumimoji="1" lang="nb-NO" altLang="zh-CN" sz="2000" dirty="0"/>
              <a:t> </a:t>
            </a:r>
            <a:r>
              <a:rPr kumimoji="1" lang="nb-NO" altLang="zh-CN" sz="2000" dirty="0" err="1"/>
              <a:t>affect</a:t>
            </a:r>
            <a:r>
              <a:rPr kumimoji="1" lang="nb-NO" altLang="zh-CN" sz="2000" dirty="0"/>
              <a:t>-and </a:t>
            </a:r>
            <a:r>
              <a:rPr kumimoji="1" lang="nb-NO" altLang="zh-CN" sz="2000" dirty="0" err="1"/>
              <a:t>cognition-based</a:t>
            </a:r>
            <a:r>
              <a:rPr kumimoji="1" lang="nb-NO" altLang="zh-CN" sz="2000" dirty="0"/>
              <a:t> trust in </a:t>
            </a:r>
            <a:r>
              <a:rPr kumimoji="1" lang="nb-NO" altLang="zh-CN" sz="2000" dirty="0" err="1"/>
              <a:t>the</a:t>
            </a:r>
            <a:r>
              <a:rPr kumimoji="1" lang="nb-NO" altLang="zh-CN" sz="2000" dirty="0"/>
              <a:t> </a:t>
            </a:r>
            <a:r>
              <a:rPr kumimoji="1" lang="nb-NO" altLang="zh-CN" sz="2000" dirty="0" err="1"/>
              <a:t>networks</a:t>
            </a:r>
            <a:r>
              <a:rPr kumimoji="1" lang="nb-NO" altLang="zh-CN" sz="2000" dirty="0"/>
              <a:t> </a:t>
            </a:r>
            <a:r>
              <a:rPr kumimoji="1" lang="nb-NO" altLang="zh-CN" sz="2000" dirty="0" err="1"/>
              <a:t>of</a:t>
            </a:r>
            <a:r>
              <a:rPr kumimoji="1" lang="nb-NO" altLang="zh-CN" sz="2000" dirty="0"/>
              <a:t> </a:t>
            </a:r>
            <a:r>
              <a:rPr kumimoji="1" lang="nb-NO" altLang="zh-CN" sz="2000" dirty="0" err="1"/>
              <a:t>Chinese</a:t>
            </a:r>
            <a:r>
              <a:rPr kumimoji="1" lang="nb-NO" altLang="zh-CN" sz="2000" dirty="0"/>
              <a:t> </a:t>
            </a:r>
            <a:r>
              <a:rPr kumimoji="1" lang="nb-NO" altLang="zh-CN" sz="2000" dirty="0" err="1"/>
              <a:t>vs</a:t>
            </a:r>
            <a:r>
              <a:rPr kumimoji="1" lang="nb-NO" altLang="zh-CN" sz="2000" dirty="0"/>
              <a:t> American managers." Journal </a:t>
            </a:r>
            <a:r>
              <a:rPr kumimoji="1" lang="nb-NO" altLang="zh-CN" sz="2000" dirty="0" err="1"/>
              <a:t>of</a:t>
            </a:r>
            <a:r>
              <a:rPr kumimoji="1" lang="nb-NO" altLang="zh-CN" sz="2000" dirty="0"/>
              <a:t> </a:t>
            </a:r>
            <a:r>
              <a:rPr kumimoji="1" lang="nb-NO" altLang="zh-CN" sz="2000" dirty="0" smtClean="0"/>
              <a:t>International Business Studies.</a:t>
            </a:r>
            <a:endParaRPr kumimoji="1" lang="nb-NO" altLang="zh-CN" sz="2000" dirty="0"/>
          </a:p>
          <a:p>
            <a:pPr algn="ctr"/>
            <a:r>
              <a:rPr kumimoji="1" lang="nb-NO" altLang="zh-CN" sz="2000" dirty="0" smtClean="0"/>
              <a:t>Hall</a:t>
            </a:r>
            <a:r>
              <a:rPr kumimoji="1" lang="nb-NO" altLang="zh-CN" sz="2000" dirty="0"/>
              <a:t>, Edward T. </a:t>
            </a:r>
            <a:r>
              <a:rPr kumimoji="1" lang="nb-NO" altLang="zh-CN" sz="2000" dirty="0" smtClean="0"/>
              <a:t>- </a:t>
            </a:r>
            <a:r>
              <a:rPr kumimoji="1" lang="nb-NO" altLang="zh-CN" sz="2000" i="1" dirty="0" smtClean="0"/>
              <a:t>Beyond </a:t>
            </a:r>
            <a:r>
              <a:rPr kumimoji="1" lang="nb-NO" altLang="zh-CN" sz="2000" i="1" dirty="0" err="1" smtClean="0"/>
              <a:t>culture</a:t>
            </a:r>
            <a:r>
              <a:rPr kumimoji="1" lang="nb-NO" altLang="zh-CN" sz="2000" i="1" dirty="0"/>
              <a:t> </a:t>
            </a:r>
            <a:r>
              <a:rPr kumimoji="1" lang="nb-NO" altLang="zh-CN" sz="2000" dirty="0" smtClean="0"/>
              <a:t>- </a:t>
            </a:r>
            <a:r>
              <a:rPr kumimoji="1" lang="nb-NO" altLang="zh-CN" sz="2000" dirty="0" err="1" smtClean="0"/>
              <a:t>Dobleday</a:t>
            </a:r>
            <a:r>
              <a:rPr kumimoji="1" lang="nb-NO" altLang="zh-CN" sz="2000" dirty="0" smtClean="0"/>
              <a:t> </a:t>
            </a:r>
            <a:r>
              <a:rPr kumimoji="1" lang="nb-NO" altLang="zh-CN" sz="2000" dirty="0"/>
              <a:t>&amp; </a:t>
            </a:r>
            <a:r>
              <a:rPr kumimoji="1" lang="nb-NO" altLang="zh-CN" sz="2000" dirty="0" smtClean="0"/>
              <a:t>Company.</a:t>
            </a:r>
          </a:p>
          <a:p>
            <a:pPr algn="ctr"/>
            <a:r>
              <a:rPr kumimoji="1" lang="nb-NO" altLang="zh-CN" sz="2000" dirty="0"/>
              <a:t>Hall, Edward </a:t>
            </a:r>
            <a:r>
              <a:rPr kumimoji="1" lang="nb-NO" altLang="zh-CN" sz="2000" dirty="0" err="1"/>
              <a:t>Twitchell</a:t>
            </a:r>
            <a:r>
              <a:rPr kumimoji="1" lang="nb-NO" altLang="zh-CN" sz="2000" dirty="0"/>
              <a:t>, and Mildred Reed </a:t>
            </a:r>
            <a:r>
              <a:rPr kumimoji="1" lang="nb-NO" altLang="zh-CN" sz="2000" dirty="0" smtClean="0"/>
              <a:t>Hall - </a:t>
            </a:r>
            <a:r>
              <a:rPr kumimoji="1" lang="nb-NO" altLang="zh-CN" sz="2000" i="1" dirty="0" err="1" smtClean="0"/>
              <a:t>Hidden</a:t>
            </a:r>
            <a:r>
              <a:rPr kumimoji="1" lang="nb-NO" altLang="zh-CN" sz="2000" i="1" dirty="0" smtClean="0"/>
              <a:t> </a:t>
            </a:r>
            <a:r>
              <a:rPr kumimoji="1" lang="nb-NO" altLang="zh-CN" sz="2000" i="1" dirty="0" err="1"/>
              <a:t>differences</a:t>
            </a:r>
            <a:r>
              <a:rPr kumimoji="1" lang="nb-NO" altLang="zh-CN" sz="2000" i="1" dirty="0"/>
              <a:t>: </a:t>
            </a:r>
            <a:r>
              <a:rPr kumimoji="1" lang="nb-NO" altLang="zh-CN" sz="2000" i="1" dirty="0" err="1"/>
              <a:t>Doing</a:t>
            </a:r>
            <a:r>
              <a:rPr kumimoji="1" lang="nb-NO" altLang="zh-CN" sz="2000" i="1" dirty="0"/>
              <a:t> business </a:t>
            </a:r>
            <a:r>
              <a:rPr kumimoji="1" lang="nb-NO" altLang="zh-CN" sz="2000" i="1" dirty="0" err="1"/>
              <a:t>with</a:t>
            </a:r>
            <a:r>
              <a:rPr kumimoji="1" lang="nb-NO" altLang="zh-CN" sz="2000" i="1" dirty="0"/>
              <a:t> </a:t>
            </a:r>
            <a:r>
              <a:rPr kumimoji="1" lang="nb-NO" altLang="zh-CN" sz="2000" i="1" dirty="0" err="1"/>
              <a:t>the</a:t>
            </a:r>
            <a:r>
              <a:rPr kumimoji="1" lang="nb-NO" altLang="zh-CN" sz="2000" i="1" dirty="0"/>
              <a:t> </a:t>
            </a:r>
            <a:r>
              <a:rPr kumimoji="1" lang="nb-NO" altLang="zh-CN" sz="2000" i="1" dirty="0" smtClean="0"/>
              <a:t>Japanese</a:t>
            </a:r>
            <a:r>
              <a:rPr kumimoji="1" lang="nb-NO" altLang="zh-CN" sz="2000" dirty="0"/>
              <a:t> </a:t>
            </a:r>
            <a:r>
              <a:rPr kumimoji="1" lang="nb-NO" altLang="zh-CN" sz="2000" dirty="0" smtClean="0"/>
              <a:t>- </a:t>
            </a:r>
            <a:r>
              <a:rPr kumimoji="1" lang="nb-NO" altLang="zh-CN" sz="2000" dirty="0" err="1" smtClean="0"/>
              <a:t>Anchor</a:t>
            </a:r>
            <a:r>
              <a:rPr kumimoji="1" lang="nb-NO" altLang="zh-CN" sz="2000" dirty="0" smtClean="0"/>
              <a:t> </a:t>
            </a:r>
            <a:r>
              <a:rPr kumimoji="1" lang="nb-NO" altLang="zh-CN" sz="2000" dirty="0"/>
              <a:t>Press/</a:t>
            </a:r>
            <a:r>
              <a:rPr kumimoji="1" lang="nb-NO" altLang="zh-CN" sz="2000" dirty="0" err="1" smtClean="0"/>
              <a:t>Doubleday</a:t>
            </a:r>
            <a:r>
              <a:rPr kumimoji="1" lang="nb-NO" altLang="zh-CN" sz="2000" dirty="0" smtClean="0"/>
              <a:t>.</a:t>
            </a:r>
          </a:p>
          <a:p>
            <a:pPr algn="ctr"/>
            <a:r>
              <a:rPr kumimoji="1" lang="nb-NO" altLang="zh-CN" sz="2000" dirty="0" err="1"/>
              <a:t>Hammerly</a:t>
            </a:r>
            <a:r>
              <a:rPr kumimoji="1" lang="nb-NO" altLang="zh-CN" sz="2000" dirty="0"/>
              <a:t>, </a:t>
            </a:r>
            <a:r>
              <a:rPr kumimoji="1" lang="nb-NO" altLang="zh-CN" sz="2000" dirty="0" smtClean="0"/>
              <a:t>Hector</a:t>
            </a:r>
            <a:r>
              <a:rPr kumimoji="1" lang="nb-NO" altLang="zh-CN" sz="2000" dirty="0"/>
              <a:t> </a:t>
            </a:r>
            <a:r>
              <a:rPr kumimoji="1" lang="nb-NO" altLang="zh-CN" sz="2000" dirty="0" smtClean="0"/>
              <a:t>- </a:t>
            </a:r>
            <a:r>
              <a:rPr kumimoji="1" lang="nb-NO" altLang="zh-CN" sz="2000" dirty="0"/>
              <a:t> </a:t>
            </a:r>
            <a:r>
              <a:rPr kumimoji="1" lang="nb-NO" altLang="zh-CN" sz="2000" dirty="0" smtClean="0"/>
              <a:t>"</a:t>
            </a:r>
            <a:r>
              <a:rPr kumimoji="1" lang="nb-NO" altLang="zh-CN" sz="2000" dirty="0" err="1"/>
              <a:t>Contrastive</a:t>
            </a:r>
            <a:r>
              <a:rPr kumimoji="1" lang="nb-NO" altLang="zh-CN" sz="2000" dirty="0"/>
              <a:t> </a:t>
            </a:r>
            <a:r>
              <a:rPr kumimoji="1" lang="nb-NO" altLang="zh-CN" sz="2000" dirty="0" err="1"/>
              <a:t>phonology</a:t>
            </a:r>
            <a:r>
              <a:rPr kumimoji="1" lang="nb-NO" altLang="zh-CN" sz="2000" dirty="0"/>
              <a:t> and </a:t>
            </a:r>
            <a:r>
              <a:rPr kumimoji="1" lang="nb-NO" altLang="zh-CN" sz="2000" dirty="0" err="1"/>
              <a:t>error</a:t>
            </a:r>
            <a:r>
              <a:rPr kumimoji="1" lang="nb-NO" altLang="zh-CN" sz="2000" dirty="0"/>
              <a:t> </a:t>
            </a:r>
            <a:r>
              <a:rPr kumimoji="1" lang="nb-NO" altLang="zh-CN" sz="2000" dirty="0" err="1" smtClean="0"/>
              <a:t>analysis</a:t>
            </a:r>
            <a:r>
              <a:rPr kumimoji="1" lang="nb-NO" altLang="zh-CN" sz="2000" dirty="0" smtClean="0"/>
              <a:t>” - </a:t>
            </a:r>
            <a:r>
              <a:rPr kumimoji="1" lang="nb-NO" altLang="zh-CN" sz="2000" dirty="0"/>
              <a:t>IRAL-International </a:t>
            </a:r>
            <a:r>
              <a:rPr kumimoji="1" lang="nb-NO" altLang="zh-CN" sz="2000" dirty="0" err="1"/>
              <a:t>Review</a:t>
            </a:r>
            <a:r>
              <a:rPr kumimoji="1" lang="nb-NO" altLang="zh-CN" sz="2000" dirty="0"/>
              <a:t> </a:t>
            </a:r>
            <a:r>
              <a:rPr kumimoji="1" lang="nb-NO" altLang="zh-CN" sz="2000" dirty="0" err="1"/>
              <a:t>of</a:t>
            </a:r>
            <a:r>
              <a:rPr kumimoji="1" lang="nb-NO" altLang="zh-CN" sz="2000" dirty="0"/>
              <a:t> Applied </a:t>
            </a:r>
            <a:r>
              <a:rPr kumimoji="1" lang="nb-NO" altLang="zh-CN" sz="2000" dirty="0" err="1"/>
              <a:t>Linguistics</a:t>
            </a:r>
            <a:r>
              <a:rPr kumimoji="1" lang="nb-NO" altLang="zh-CN" sz="2000" dirty="0"/>
              <a:t> in Language </a:t>
            </a:r>
            <a:r>
              <a:rPr kumimoji="1" lang="nb-NO" altLang="zh-CN" sz="2000" dirty="0" err="1" smtClean="0"/>
              <a:t>Teaching</a:t>
            </a:r>
            <a:r>
              <a:rPr kumimoji="1" lang="nb-NO" altLang="zh-CN" sz="2000" dirty="0" smtClean="0"/>
              <a:t>.</a:t>
            </a:r>
            <a:endParaRPr kumimoji="1" lang="nb-NO" altLang="zh-CN" sz="2000" dirty="0"/>
          </a:p>
          <a:p>
            <a:pPr algn="ctr"/>
            <a:r>
              <a:rPr kumimoji="1" lang="nb-NO" altLang="zh-CN" sz="2000" dirty="0" err="1" smtClean="0"/>
              <a:t>Hofstede</a:t>
            </a:r>
            <a:r>
              <a:rPr kumimoji="1" lang="nb-NO" altLang="zh-CN" sz="2000" dirty="0" smtClean="0"/>
              <a:t>, Gert - </a:t>
            </a:r>
            <a:r>
              <a:rPr kumimoji="1" lang="nb-NO" altLang="zh-CN" sz="2000" i="1" dirty="0" err="1"/>
              <a:t>Cultures</a:t>
            </a:r>
            <a:r>
              <a:rPr kumimoji="1" lang="nb-NO" altLang="zh-CN" sz="2000" i="1" dirty="0"/>
              <a:t> and Organizations: Software </a:t>
            </a:r>
            <a:r>
              <a:rPr kumimoji="1" lang="nb-NO" altLang="zh-CN" sz="2000" i="1" dirty="0" err="1"/>
              <a:t>of</a:t>
            </a:r>
            <a:r>
              <a:rPr kumimoji="1" lang="nb-NO" altLang="zh-CN" sz="2000" i="1" dirty="0"/>
              <a:t> </a:t>
            </a:r>
            <a:r>
              <a:rPr kumimoji="1" lang="nb-NO" altLang="zh-CN" sz="2000" i="1" dirty="0" err="1"/>
              <a:t>the</a:t>
            </a:r>
            <a:r>
              <a:rPr kumimoji="1" lang="nb-NO" altLang="zh-CN" sz="2000" i="1" dirty="0"/>
              <a:t> </a:t>
            </a:r>
            <a:r>
              <a:rPr kumimoji="1" lang="nb-NO" altLang="zh-CN" sz="2000" i="1" dirty="0" err="1" smtClean="0"/>
              <a:t>Mind</a:t>
            </a:r>
            <a:r>
              <a:rPr kumimoji="1" lang="nb-NO" altLang="zh-CN" sz="2000" i="1" dirty="0"/>
              <a:t> - </a:t>
            </a:r>
            <a:r>
              <a:rPr kumimoji="1" lang="nb-NO" altLang="zh-CN" sz="2000" dirty="0" err="1"/>
              <a:t>Mcgraw</a:t>
            </a:r>
            <a:r>
              <a:rPr kumimoji="1" lang="nb-NO" altLang="zh-CN" sz="2000" dirty="0"/>
              <a:t>-hill</a:t>
            </a:r>
            <a:r>
              <a:rPr kumimoji="1" lang="nb-NO" altLang="zh-CN" sz="2000" dirty="0" smtClean="0"/>
              <a:t>. </a:t>
            </a:r>
            <a:endParaRPr kumimoji="1" lang="nb-NO" altLang="zh-CN" sz="2000" dirty="0"/>
          </a:p>
          <a:p>
            <a:pPr algn="ctr"/>
            <a:r>
              <a:rPr kumimoji="1" lang="nb-NO" altLang="zh-CN" sz="2000" dirty="0" smtClean="0"/>
              <a:t>Meyer</a:t>
            </a:r>
            <a:r>
              <a:rPr kumimoji="1" lang="nb-NO" altLang="zh-CN" sz="2000" dirty="0"/>
              <a:t>, </a:t>
            </a:r>
            <a:r>
              <a:rPr kumimoji="1" lang="nb-NO" altLang="zh-CN" sz="2000" dirty="0" smtClean="0"/>
              <a:t>Erin </a:t>
            </a:r>
            <a:r>
              <a:rPr kumimoji="1" lang="nb-NO" altLang="zh-CN" sz="2000" i="1" dirty="0" smtClean="0"/>
              <a:t>- The </a:t>
            </a:r>
            <a:r>
              <a:rPr kumimoji="1" lang="nb-NO" altLang="zh-CN" sz="2000" i="1" dirty="0" err="1"/>
              <a:t>Culture</a:t>
            </a:r>
            <a:r>
              <a:rPr kumimoji="1" lang="nb-NO" altLang="zh-CN" sz="2000" i="1" dirty="0"/>
              <a:t> </a:t>
            </a:r>
            <a:r>
              <a:rPr kumimoji="1" lang="nb-NO" altLang="zh-CN" sz="2000" i="1" dirty="0" err="1"/>
              <a:t>Map</a:t>
            </a:r>
            <a:r>
              <a:rPr kumimoji="1" lang="nb-NO" altLang="zh-CN" sz="2000" i="1" dirty="0"/>
              <a:t>: </a:t>
            </a:r>
            <a:r>
              <a:rPr kumimoji="1" lang="nb-NO" altLang="zh-CN" sz="2000" i="1" dirty="0" err="1"/>
              <a:t>Breaking</a:t>
            </a:r>
            <a:r>
              <a:rPr kumimoji="1" lang="nb-NO" altLang="zh-CN" sz="2000" i="1" dirty="0"/>
              <a:t> </a:t>
            </a:r>
            <a:r>
              <a:rPr kumimoji="1" lang="nb-NO" altLang="zh-CN" sz="2000" i="1" dirty="0" err="1"/>
              <a:t>Through</a:t>
            </a:r>
            <a:r>
              <a:rPr kumimoji="1" lang="nb-NO" altLang="zh-CN" sz="2000" i="1" dirty="0"/>
              <a:t> </a:t>
            </a:r>
            <a:r>
              <a:rPr kumimoji="1" lang="nb-NO" altLang="zh-CN" sz="2000" i="1" dirty="0" err="1"/>
              <a:t>the</a:t>
            </a:r>
            <a:r>
              <a:rPr kumimoji="1" lang="nb-NO" altLang="zh-CN" sz="2000" i="1" dirty="0"/>
              <a:t> Invisible </a:t>
            </a:r>
            <a:r>
              <a:rPr kumimoji="1" lang="nb-NO" altLang="zh-CN" sz="2000" i="1" dirty="0" err="1"/>
              <a:t>Boundaries</a:t>
            </a:r>
            <a:r>
              <a:rPr kumimoji="1" lang="nb-NO" altLang="zh-CN" sz="2000" i="1" dirty="0"/>
              <a:t> </a:t>
            </a:r>
            <a:r>
              <a:rPr kumimoji="1" lang="nb-NO" altLang="zh-CN" sz="2000" i="1" dirty="0" err="1"/>
              <a:t>of</a:t>
            </a:r>
            <a:r>
              <a:rPr kumimoji="1" lang="nb-NO" altLang="zh-CN" sz="2000" i="1" dirty="0"/>
              <a:t> Global </a:t>
            </a:r>
            <a:r>
              <a:rPr kumimoji="1" lang="nb-NO" altLang="zh-CN" sz="2000" i="1" dirty="0" smtClean="0"/>
              <a:t>Business</a:t>
            </a:r>
            <a:r>
              <a:rPr kumimoji="1" lang="nb-NO" altLang="zh-CN" sz="2000" dirty="0" smtClean="0"/>
              <a:t> - Public </a:t>
            </a:r>
            <a:r>
              <a:rPr kumimoji="1" lang="nb-NO" altLang="zh-CN" sz="2000" dirty="0" err="1" smtClean="0"/>
              <a:t>Affairs</a:t>
            </a:r>
            <a:r>
              <a:rPr kumimoji="1" lang="nb-NO" altLang="zh-CN" sz="2000" dirty="0" smtClean="0"/>
              <a:t>.</a:t>
            </a:r>
          </a:p>
          <a:p>
            <a:pPr algn="ctr"/>
            <a:r>
              <a:rPr kumimoji="1" lang="nb-NO" altLang="zh-CN" sz="2000" dirty="0"/>
              <a:t>Sandemose, </a:t>
            </a:r>
            <a:r>
              <a:rPr kumimoji="1" lang="nb-NO" altLang="zh-CN" sz="2000" dirty="0" smtClean="0"/>
              <a:t>Aksel - </a:t>
            </a:r>
            <a:r>
              <a:rPr kumimoji="1" lang="nb-NO" altLang="zh-CN" sz="2000" i="1" dirty="0" smtClean="0"/>
              <a:t>En </a:t>
            </a:r>
            <a:r>
              <a:rPr kumimoji="1" lang="nb-NO" altLang="zh-CN" sz="2000" i="1" dirty="0"/>
              <a:t>flyktning krysser sitt spor: fortelling om en morders </a:t>
            </a:r>
            <a:r>
              <a:rPr kumimoji="1" lang="nb-NO" altLang="zh-CN" sz="2000" i="1" dirty="0" smtClean="0"/>
              <a:t>barndom </a:t>
            </a:r>
            <a:r>
              <a:rPr kumimoji="1" lang="nb-NO" altLang="zh-CN" sz="2000" dirty="0" smtClean="0"/>
              <a:t>- Gyldendal.</a:t>
            </a:r>
          </a:p>
          <a:p>
            <a:pPr algn="ctr"/>
            <a:r>
              <a:rPr kumimoji="1" lang="nb-NO" altLang="zh-CN" sz="2000" dirty="0" err="1"/>
              <a:t>Shuter</a:t>
            </a:r>
            <a:r>
              <a:rPr kumimoji="1" lang="nb-NO" altLang="zh-CN" sz="2000" dirty="0"/>
              <a:t>, </a:t>
            </a:r>
            <a:r>
              <a:rPr kumimoji="1" lang="nb-NO" altLang="zh-CN" sz="2000" dirty="0" smtClean="0"/>
              <a:t>Robert - "</a:t>
            </a:r>
            <a:r>
              <a:rPr kumimoji="1" lang="nb-NO" altLang="zh-CN" sz="2000" dirty="0"/>
              <a:t>The US </a:t>
            </a:r>
            <a:r>
              <a:rPr kumimoji="1" lang="nb-NO" altLang="zh-CN" sz="2000" dirty="0" err="1"/>
              <a:t>could</a:t>
            </a:r>
            <a:r>
              <a:rPr kumimoji="1" lang="nb-NO" altLang="zh-CN" sz="2000" dirty="0"/>
              <a:t> </a:t>
            </a:r>
            <a:r>
              <a:rPr kumimoji="1" lang="nb-NO" altLang="zh-CN" sz="2000" dirty="0" err="1"/>
              <a:t>learn</a:t>
            </a:r>
            <a:r>
              <a:rPr kumimoji="1" lang="nb-NO" altLang="zh-CN" sz="2000" dirty="0"/>
              <a:t> from </a:t>
            </a:r>
            <a:r>
              <a:rPr kumimoji="1" lang="nb-NO" altLang="zh-CN" sz="2000" dirty="0" smtClean="0"/>
              <a:t>Scandinavia” </a:t>
            </a:r>
            <a:r>
              <a:rPr kumimoji="1" lang="mr-IN" altLang="zh-CN" sz="2000" dirty="0" smtClean="0"/>
              <a:t>–</a:t>
            </a:r>
            <a:r>
              <a:rPr kumimoji="1" lang="nb-NO" altLang="zh-CN" sz="2000" dirty="0" smtClean="0"/>
              <a:t> Milwaukee Journal.</a:t>
            </a:r>
          </a:p>
          <a:p>
            <a:pPr algn="ctr"/>
            <a:r>
              <a:rPr kumimoji="1" lang="nb-NO" altLang="zh-CN" sz="2000" dirty="0" err="1"/>
              <a:t>Tylor</a:t>
            </a:r>
            <a:r>
              <a:rPr kumimoji="1" lang="nb-NO" altLang="zh-CN" sz="2000" dirty="0"/>
              <a:t>, Edward </a:t>
            </a:r>
            <a:r>
              <a:rPr kumimoji="1" lang="nb-NO" altLang="zh-CN" sz="2000" dirty="0" smtClean="0"/>
              <a:t>Burnett - </a:t>
            </a:r>
            <a:r>
              <a:rPr kumimoji="1" lang="nb-NO" altLang="zh-CN" sz="2000" i="1" dirty="0" smtClean="0"/>
              <a:t>Primitive </a:t>
            </a:r>
            <a:r>
              <a:rPr kumimoji="1" lang="nb-NO" altLang="zh-CN" sz="2000" i="1" dirty="0" err="1"/>
              <a:t>Culture</a:t>
            </a:r>
            <a:r>
              <a:rPr kumimoji="1" lang="nb-NO" altLang="zh-CN" sz="2000" i="1" dirty="0"/>
              <a:t>: </a:t>
            </a:r>
            <a:r>
              <a:rPr kumimoji="1" lang="nb-NO" altLang="zh-CN" sz="2000" i="1" dirty="0" err="1"/>
              <a:t>Researches</a:t>
            </a:r>
            <a:r>
              <a:rPr kumimoji="1" lang="nb-NO" altLang="zh-CN" sz="2000" i="1" dirty="0"/>
              <a:t> </a:t>
            </a:r>
            <a:r>
              <a:rPr kumimoji="1" lang="nb-NO" altLang="zh-CN" sz="2000" i="1" dirty="0" err="1"/>
              <a:t>into</a:t>
            </a:r>
            <a:r>
              <a:rPr kumimoji="1" lang="nb-NO" altLang="zh-CN" sz="2000" i="1" dirty="0"/>
              <a:t> </a:t>
            </a:r>
            <a:r>
              <a:rPr kumimoji="1" lang="nb-NO" altLang="zh-CN" sz="2000" i="1" dirty="0" err="1"/>
              <a:t>the</a:t>
            </a:r>
            <a:r>
              <a:rPr kumimoji="1" lang="nb-NO" altLang="zh-CN" sz="2000" i="1" dirty="0"/>
              <a:t> Development </a:t>
            </a:r>
            <a:r>
              <a:rPr kumimoji="1" lang="nb-NO" altLang="zh-CN" sz="2000" i="1" dirty="0" err="1"/>
              <a:t>of</a:t>
            </a:r>
            <a:r>
              <a:rPr kumimoji="1" lang="nb-NO" altLang="zh-CN" sz="2000" i="1" dirty="0"/>
              <a:t> </a:t>
            </a:r>
            <a:r>
              <a:rPr kumimoji="1" lang="nb-NO" altLang="zh-CN" sz="2000" i="1" dirty="0" smtClean="0"/>
              <a:t>Mythology</a:t>
            </a:r>
            <a:r>
              <a:rPr kumimoji="1" lang="nb-NO" altLang="zh-CN" sz="2000" dirty="0" smtClean="0"/>
              <a:t> - </a:t>
            </a:r>
            <a:r>
              <a:rPr kumimoji="1" lang="nb-NO" altLang="zh-CN" sz="2000" dirty="0"/>
              <a:t>J. </a:t>
            </a:r>
            <a:r>
              <a:rPr kumimoji="1" lang="nb-NO" altLang="zh-CN" sz="2000" dirty="0" smtClean="0"/>
              <a:t>Murray.</a:t>
            </a:r>
            <a:endParaRPr kumimoji="1" lang="en-US" altLang="zh-CN" sz="2000" dirty="0" smtClean="0"/>
          </a:p>
        </p:txBody>
      </p:sp>
      <p:pic>
        <p:nvPicPr>
          <p:cNvPr id="3" name="Picture 2"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0916" y="0"/>
            <a:ext cx="1273839" cy="2542680"/>
          </a:xfrm>
          <a:prstGeom prst="rect">
            <a:avLst/>
          </a:prstGeom>
        </p:spPr>
      </p:pic>
    </p:spTree>
    <p:extLst>
      <p:ext uri="{BB962C8B-B14F-4D97-AF65-F5344CB8AC3E}">
        <p14:creationId xmlns:p14="http://schemas.microsoft.com/office/powerpoint/2010/main" val="23542418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7868" y="1844824"/>
            <a:ext cx="10225136" cy="2000548"/>
          </a:xfrm>
          <a:prstGeom prst="rect">
            <a:avLst/>
          </a:prstGeom>
        </p:spPr>
        <p:txBody>
          <a:bodyPr wrap="square">
            <a:spAutoFit/>
          </a:bodyPr>
          <a:lstStyle/>
          <a:p>
            <a:pPr algn="ctr"/>
            <a:r>
              <a:rPr lang="zh-CN" altLang="en-US" sz="4000" b="1" dirty="0" smtClean="0"/>
              <a:t>文化的分类</a:t>
            </a:r>
            <a:endParaRPr lang="en-US" altLang="zh-TW" sz="4000" b="1" dirty="0"/>
          </a:p>
          <a:p>
            <a:pPr algn="ctr"/>
            <a:r>
              <a:rPr lang="en-US" altLang="zh-TW" dirty="0"/>
              <a:t>Hector </a:t>
            </a:r>
            <a:r>
              <a:rPr lang="en-US" altLang="zh-TW" dirty="0" err="1"/>
              <a:t>Hammerly</a:t>
            </a:r>
            <a:r>
              <a:rPr lang="en-US" altLang="zh-TW" dirty="0"/>
              <a:t>, </a:t>
            </a:r>
            <a:r>
              <a:rPr lang="en-US" altLang="zh-TW" dirty="0" smtClean="0"/>
              <a:t>1982</a:t>
            </a:r>
          </a:p>
          <a:p>
            <a:pPr algn="ctr"/>
            <a:endParaRPr lang="en-US" altLang="zh-TW" dirty="0"/>
          </a:p>
          <a:p>
            <a:pPr marL="342900" indent="-342900">
              <a:buFont typeface="Arial"/>
              <a:buChar char="•"/>
            </a:pPr>
            <a:r>
              <a:rPr lang="zh-CN" altLang="en-US" sz="3600" dirty="0" smtClean="0"/>
              <a:t>文化的衍生品</a:t>
            </a:r>
            <a:r>
              <a:rPr lang="en-US" altLang="zh-TW" sz="3600" dirty="0" smtClean="0"/>
              <a:t> </a:t>
            </a:r>
            <a:endParaRPr lang="en-US" altLang="zh-TW" sz="3600" dirty="0"/>
          </a:p>
        </p:txBody>
      </p:sp>
      <p:pic>
        <p:nvPicPr>
          <p:cNvPr id="6" name="Picture 5" descr="Logo-Lær-Kinesisk_v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908" y="0"/>
            <a:ext cx="1273839" cy="2542680"/>
          </a:xfrm>
          <a:prstGeom prst="rect">
            <a:avLst/>
          </a:prstGeom>
        </p:spPr>
      </p:pic>
    </p:spTree>
    <p:extLst>
      <p:ext uri="{BB962C8B-B14F-4D97-AF65-F5344CB8AC3E}">
        <p14:creationId xmlns:p14="http://schemas.microsoft.com/office/powerpoint/2010/main" val="28663673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491990549-kop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285" y="-1017075"/>
            <a:ext cx="12359109" cy="8209910"/>
          </a:xfrm>
          <a:prstGeom prst="rect">
            <a:avLst/>
          </a:prstGeom>
        </p:spPr>
      </p:pic>
    </p:spTree>
    <p:extLst>
      <p:ext uri="{BB962C8B-B14F-4D97-AF65-F5344CB8AC3E}">
        <p14:creationId xmlns:p14="http://schemas.microsoft.com/office/powerpoint/2010/main" val="3718884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9837831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3472" cy="7791805"/>
          </a:xfrm>
          <a:prstGeom prst="rect">
            <a:avLst/>
          </a:prstGeom>
        </p:spPr>
      </p:pic>
    </p:spTree>
    <p:extLst>
      <p:ext uri="{BB962C8B-B14F-4D97-AF65-F5344CB8AC3E}">
        <p14:creationId xmlns:p14="http://schemas.microsoft.com/office/powerpoint/2010/main" val="35970816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1">
      <a:dk1>
        <a:sysClr val="windowText" lastClr="000000"/>
      </a:dk1>
      <a:lt1>
        <a:sysClr val="window" lastClr="FFFFFF"/>
      </a:lt1>
      <a:dk2>
        <a:srgbClr val="1F497D"/>
      </a:dk2>
      <a:lt2>
        <a:srgbClr val="EEECE1"/>
      </a:lt2>
      <a:accent1>
        <a:srgbClr val="00A0EA"/>
      </a:accent1>
      <a:accent2>
        <a:srgbClr val="BBBBBB"/>
      </a:accent2>
      <a:accent3>
        <a:srgbClr val="46464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27428</TotalTime>
  <Words>2331</Words>
  <Application>Microsoft Macintosh PowerPoint</Application>
  <PresentationFormat>Custom</PresentationFormat>
  <Paragraphs>436</Paragraphs>
  <Slides>65</Slides>
  <Notes>26</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Lær Kinesisk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Model of culture: Hofstede's Onion-diagram</vt:lpstr>
      <vt:lpstr>PowerPoint Presentation</vt:lpstr>
      <vt:lpstr>PowerPoint Presentation</vt:lpstr>
      <vt:lpstr>PowerPoint Presentation</vt:lpstr>
      <vt:lpstr>Model of culture: Hofstede's Onion-diagram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Karma PowerPoint Template</dc:title>
  <dc:creator>Julian</dc:creator>
  <cp:lastModifiedBy>Jan Erik Christensen</cp:lastModifiedBy>
  <cp:revision>433</cp:revision>
  <dcterms:created xsi:type="dcterms:W3CDTF">2013-09-12T13:05:01Z</dcterms:created>
  <dcterms:modified xsi:type="dcterms:W3CDTF">2019-03-19T19:52:43Z</dcterms:modified>
</cp:coreProperties>
</file>